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handoutMasterIdLst>
    <p:handoutMasterId r:id="rId26"/>
  </p:handoutMasterIdLst>
  <p:sldIdLst>
    <p:sldId id="257" r:id="rId2"/>
    <p:sldId id="258" r:id="rId3"/>
    <p:sldId id="280" r:id="rId4"/>
    <p:sldId id="282" r:id="rId5"/>
    <p:sldId id="294" r:id="rId6"/>
    <p:sldId id="295" r:id="rId7"/>
    <p:sldId id="287" r:id="rId8"/>
    <p:sldId id="293" r:id="rId9"/>
    <p:sldId id="286" r:id="rId10"/>
    <p:sldId id="283" r:id="rId11"/>
    <p:sldId id="284" r:id="rId12"/>
    <p:sldId id="288" r:id="rId13"/>
    <p:sldId id="289" r:id="rId14"/>
    <p:sldId id="290" r:id="rId15"/>
    <p:sldId id="301" r:id="rId16"/>
    <p:sldId id="297" r:id="rId17"/>
    <p:sldId id="302" r:id="rId18"/>
    <p:sldId id="296" r:id="rId19"/>
    <p:sldId id="298" r:id="rId20"/>
    <p:sldId id="299" r:id="rId21"/>
    <p:sldId id="300" r:id="rId22"/>
    <p:sldId id="303" r:id="rId23"/>
    <p:sldId id="278" r:id="rId24"/>
  </p:sldIdLst>
  <p:sldSz cx="12192000" cy="6858000"/>
  <p:notesSz cx="6858000" cy="9144000"/>
  <p:embeddedFontLst>
    <p:embeddedFont>
      <p:font typeface="Microsoft YaHei" panose="020B0503020204020204" pitchFamily="34" charset="-122"/>
      <p:regular r:id="rId27"/>
      <p:bold r:id="rId28"/>
    </p:embeddedFont>
    <p:embeddedFont>
      <p:font typeface="Impact" panose="020B0806030902050204" pitchFamily="34" charset="0"/>
      <p:regular r:id="rId29"/>
    </p:embeddedFont>
    <p:embeddedFont>
      <p:font typeface="宋体" panose="02010600030101010101" pitchFamily="2" charset="-122"/>
      <p:regular r:id="rId30"/>
    </p:embeddedFont>
    <p:embeddedFont>
      <p:font typeface="Calibri" panose="020F0502020204030204" pitchFamily="34" charset="0"/>
      <p:regular r:id="rId31"/>
      <p:bold r:id="rId32"/>
      <p:italic r:id="rId33"/>
      <p:boldItalic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8">
          <p15:clr>
            <a:srgbClr val="A4A3A4"/>
          </p15:clr>
        </p15:guide>
        <p15:guide id="2" pos="390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13" autoAdjust="0"/>
    <p:restoredTop sz="94660"/>
  </p:normalViewPr>
  <p:slideViewPr>
    <p:cSldViewPr snapToGrid="0">
      <p:cViewPr varScale="1">
        <p:scale>
          <a:sx n="74" d="100"/>
          <a:sy n="74" d="100"/>
        </p:scale>
        <p:origin x="588" y="84"/>
      </p:cViewPr>
      <p:guideLst>
        <p:guide orient="horz" pos="2188"/>
        <p:guide pos="3902"/>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86" d="100"/>
          <a:sy n="86" d="100"/>
        </p:scale>
        <p:origin x="29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85"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86"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894977-1E5E-40D2-966E-DB83D4C2293A}" type="datetimeFigureOut">
              <a:rPr lang="zh-CN" altLang="en-US" smtClean="0"/>
              <a:t>2023/5/20</a:t>
            </a:fld>
            <a:endParaRPr lang="zh-CN" altLang="en-US"/>
          </a:p>
        </p:txBody>
      </p:sp>
      <p:sp>
        <p:nvSpPr>
          <p:cNvPr id="1048987"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88"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E3989A-247B-43F0-B28F-8EEE455D828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79"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80"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34DAC7-054C-44A9-AD8F-A5F3FA2B5AC6}" type="datetimeFigureOut">
              <a:rPr lang="zh-CN" altLang="en-US" smtClean="0"/>
              <a:t>2023/5/20</a:t>
            </a:fld>
            <a:endParaRPr lang="zh-CN" altLang="en-US"/>
          </a:p>
        </p:txBody>
      </p:sp>
      <p:sp>
        <p:nvSpPr>
          <p:cNvPr id="1048981"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82"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983"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84"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58816-52B9-4F42-A3C3-56A182EE76D3}" type="slidenum">
              <a:rPr lang="zh-CN" altLang="en-US" smtClean="0"/>
              <a:t>‹#›</a:t>
            </a:fld>
            <a:endParaRPr lang="zh-CN" altLang="en-US"/>
          </a:p>
        </p:txBody>
      </p:sp>
    </p:spTree>
    <p:extLst>
      <p:ext uri="{BB962C8B-B14F-4D97-AF65-F5344CB8AC3E}">
        <p14:creationId xmlns:p14="http://schemas.microsoft.com/office/powerpoint/2010/main" val="1116540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过渡页">
    <p:spTree>
      <p:nvGrpSpPr>
        <p:cNvPr id="1" name=""/>
        <p:cNvGrpSpPr/>
        <p:nvPr/>
      </p:nvGrpSpPr>
      <p:grpSpPr>
        <a:xfrm>
          <a:off x="0" y="0"/>
          <a:ext cx="0" cy="0"/>
          <a:chOff x="0" y="0"/>
          <a:chExt cx="0" cy="0"/>
        </a:xfrm>
      </p:grpSpPr>
      <p:sp>
        <p:nvSpPr>
          <p:cNvPr id="1048613" name="形状"/>
          <p:cNvSpPr/>
          <p:nvPr userDrawn="1"/>
        </p:nvSpPr>
        <p:spPr>
          <a:xfrm>
            <a:off x="486206" y="1521655"/>
            <a:ext cx="4134322" cy="413432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4" name="形状"/>
          <p:cNvSpPr/>
          <p:nvPr userDrawn="1"/>
        </p:nvSpPr>
        <p:spPr>
          <a:xfrm>
            <a:off x="688723" y="1724172"/>
            <a:ext cx="3729288" cy="3729288"/>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5" name="矩形"/>
          <p:cNvSpPr/>
          <p:nvPr userDrawn="1"/>
        </p:nvSpPr>
        <p:spPr>
          <a:xfrm>
            <a:off x="1428816" y="3960717"/>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45728" name="直接连接符"/>
          <p:cNvCxnSpPr/>
          <p:nvPr userDrawn="1"/>
        </p:nvCxnSpPr>
        <p:spPr>
          <a:xfrm>
            <a:off x="5102933" y="3362536"/>
            <a:ext cx="6247058" cy="0"/>
          </a:xfrm>
          <a:prstGeom prst="line">
            <a:avLst/>
          </a:prstGeom>
          <a:ln w="1270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48616" name="文本占位符"/>
          <p:cNvSpPr>
            <a:spLocks noGrp="1"/>
          </p:cNvSpPr>
          <p:nvPr userDrawn="1">
            <p:ph type="body" sz="quarter" idx="13" hasCustomPrompt="1"/>
          </p:nvPr>
        </p:nvSpPr>
        <p:spPr>
          <a:xfrm>
            <a:off x="441676" y="4246396"/>
            <a:ext cx="4223383" cy="553998"/>
          </a:xfrm>
          <a:prstGeom prst="rect">
            <a:avLst/>
          </a:prstGeom>
          <a:noFill/>
          <a:ln>
            <a:noFill/>
          </a:ln>
        </p:spPr>
        <p:txBody>
          <a:bodyPr wrap="square" anchor="ctr">
            <a:spAutoFit/>
          </a:bodyPr>
          <a:lstStyle>
            <a:lvl1pPr marL="0" indent="0" algn="ctr">
              <a:lnSpc>
                <a:spcPct val="100000"/>
              </a:lnSpc>
              <a:buNone/>
              <a:defRPr lang="zh-CN" altLang="en-US" sz="3000" b="1" spc="0" baseline="0" dirty="0">
                <a:solidFill>
                  <a:schemeClr val="bg1"/>
                </a:solidFill>
                <a:latin typeface="+mj-ea"/>
                <a:ea typeface="+mj-ea"/>
              </a:defRPr>
            </a:lvl1pPr>
          </a:lstStyle>
          <a:p>
            <a:pPr marL="0" lvl="0"/>
            <a:r>
              <a:rPr lang="en-US" altLang="zh-CN" dirty="0"/>
              <a:t>PART ONE</a:t>
            </a:r>
          </a:p>
        </p:txBody>
      </p:sp>
      <p:sp>
        <p:nvSpPr>
          <p:cNvPr id="1048617" name="文本占位符"/>
          <p:cNvSpPr>
            <a:spLocks noGrp="1"/>
          </p:cNvSpPr>
          <p:nvPr userDrawn="1">
            <p:ph type="body" sz="quarter" idx="12" hasCustomPrompt="1"/>
          </p:nvPr>
        </p:nvSpPr>
        <p:spPr>
          <a:xfrm>
            <a:off x="5108361" y="3725577"/>
            <a:ext cx="6426414" cy="1015663"/>
          </a:xfrm>
          <a:prstGeom prst="rect">
            <a:avLst/>
          </a:prstGeom>
        </p:spPr>
        <p:txBody>
          <a:bodyPr wrap="square" anchor="t">
            <a:spAutoFit/>
          </a:bodyPr>
          <a:lstStyle>
            <a:lvl1pPr marL="0" indent="0">
              <a:lnSpc>
                <a:spcPct val="150000"/>
              </a:lnSpc>
              <a:buNone/>
              <a:defRPr sz="2000" spc="150" baseline="0">
                <a:solidFill>
                  <a:schemeClr val="accent3"/>
                </a:solidFill>
              </a:defRPr>
            </a:lvl1pPr>
          </a:lstStyle>
          <a:p>
            <a:pPr lvl="0"/>
            <a:r>
              <a:rPr lang="zh-CN" altLang="en-US" dirty="0"/>
              <a:t>单击此处添加您的文字内容，或复制文本粘贴至此，字间距和行间距均可自行调节。</a:t>
            </a:r>
          </a:p>
        </p:txBody>
      </p:sp>
      <p:sp>
        <p:nvSpPr>
          <p:cNvPr id="1048618" name="标题占位符"/>
          <p:cNvSpPr>
            <a:spLocks noGrp="1"/>
          </p:cNvSpPr>
          <p:nvPr userDrawn="1">
            <p:ph type="body" sz="quarter" idx="11" hasCustomPrompt="1"/>
          </p:nvPr>
        </p:nvSpPr>
        <p:spPr>
          <a:xfrm>
            <a:off x="5108360" y="2226173"/>
            <a:ext cx="7083640" cy="861774"/>
          </a:xfrm>
          <a:prstGeom prst="rect">
            <a:avLst/>
          </a:prstGeom>
        </p:spPr>
        <p:txBody>
          <a:bodyPr wrap="square" anchor="ctr">
            <a:spAutoFit/>
          </a:bodyPr>
          <a:lstStyle>
            <a:lvl1pPr marL="0" indent="0" algn="l">
              <a:lnSpc>
                <a:spcPct val="100000"/>
              </a:lnSpc>
              <a:buNone/>
              <a:defRPr lang="zh-CN" altLang="en-US" sz="5000" b="1" spc="600" dirty="0">
                <a:solidFill>
                  <a:schemeClr val="accent3"/>
                </a:solidFill>
                <a:latin typeface="+mj-ea"/>
                <a:ea typeface="+mj-ea"/>
              </a:defRPr>
            </a:lvl1pPr>
          </a:lstStyle>
          <a:p>
            <a:pPr marL="0" lvl="0"/>
            <a:r>
              <a:rPr lang="zh-CN" altLang="en-US" dirty="0"/>
              <a:t>添加标题</a:t>
            </a:r>
          </a:p>
        </p:txBody>
      </p:sp>
      <p:sp>
        <p:nvSpPr>
          <p:cNvPr id="1048619" name="数字占位符"/>
          <p:cNvSpPr>
            <a:spLocks noGrp="1"/>
          </p:cNvSpPr>
          <p:nvPr userDrawn="1">
            <p:ph type="body" sz="quarter" idx="10" hasCustomPrompt="1"/>
          </p:nvPr>
        </p:nvSpPr>
        <p:spPr>
          <a:xfrm>
            <a:off x="441676" y="1944265"/>
            <a:ext cx="4223383" cy="2062103"/>
          </a:xfrm>
          <a:prstGeom prst="rect">
            <a:avLst/>
          </a:prstGeom>
          <a:noFill/>
        </p:spPr>
        <p:txBody>
          <a:bodyPr wrap="square" rtlCol="0" anchor="ctr">
            <a:spAutoFit/>
          </a:bodyPr>
          <a:lstStyle>
            <a:lvl1pPr marL="0" indent="0" algn="ctr">
              <a:lnSpc>
                <a:spcPct val="100000"/>
              </a:lnSpc>
              <a:buFontTx/>
              <a:buNone/>
              <a:defRPr lang="zh-CN" altLang="en-US" sz="12800" b="0" i="0" u="none" dirty="0">
                <a:solidFill>
                  <a:schemeClr val="bg1"/>
                </a:solidFill>
                <a:effectLst/>
                <a:latin typeface="Impact" panose="020B0806030902050204" pitchFamily="34" charset="0"/>
                <a:ea typeface="+mj-ea"/>
                <a:cs typeface="Arial" panose="020B0604020202020204" pitchFamily="34" charset="0"/>
              </a:defRPr>
            </a:lvl1pPr>
          </a:lstStyle>
          <a:p>
            <a:pPr marL="0" lvl="0"/>
            <a:r>
              <a:rPr lang="en-US" altLang="zh-CN" dirty="0"/>
              <a:t>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8613"/>
                                        </p:tgtEl>
                                        <p:attrNameLst>
                                          <p:attrName>style.visibility</p:attrName>
                                        </p:attrNameLst>
                                      </p:cBhvr>
                                      <p:to>
                                        <p:strVal val="visible"/>
                                      </p:to>
                                    </p:set>
                                    <p:animEffect transition="in" filter="fade">
                                      <p:cBhvr>
                                        <p:cTn id="7" dur="500"/>
                                        <p:tgtEl>
                                          <p:spTgt spid="10486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48614"/>
                                        </p:tgtEl>
                                        <p:attrNameLst>
                                          <p:attrName>style.visibility</p:attrName>
                                        </p:attrNameLst>
                                      </p:cBhvr>
                                      <p:to>
                                        <p:strVal val="visible"/>
                                      </p:to>
                                    </p:set>
                                    <p:animEffect transition="in" filter="fade">
                                      <p:cBhvr>
                                        <p:cTn id="10" dur="500"/>
                                        <p:tgtEl>
                                          <p:spTgt spid="1048614"/>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1048619"/>
                                        </p:tgtEl>
                                        <p:attrNameLst>
                                          <p:attrName>style.visibility</p:attrName>
                                        </p:attrNameLst>
                                      </p:cBhvr>
                                      <p:to>
                                        <p:strVal val="visible"/>
                                      </p:to>
                                    </p:set>
                                    <p:anim calcmode="lin" valueType="num">
                                      <p:cBhvr>
                                        <p:cTn id="14" dur="500" fill="hold"/>
                                        <p:tgtEl>
                                          <p:spTgt spid="1048619"/>
                                        </p:tgtEl>
                                        <p:attrNameLst>
                                          <p:attrName>ppt_w</p:attrName>
                                        </p:attrNameLst>
                                      </p:cBhvr>
                                      <p:tavLst>
                                        <p:tav tm="0">
                                          <p:val>
                                            <p:fltVal val="0"/>
                                          </p:val>
                                        </p:tav>
                                        <p:tav tm="100000">
                                          <p:val>
                                            <p:strVal val="#ppt_w"/>
                                          </p:val>
                                        </p:tav>
                                      </p:tavLst>
                                    </p:anim>
                                    <p:anim calcmode="lin" valueType="num">
                                      <p:cBhvr>
                                        <p:cTn id="15" dur="500" fill="hold"/>
                                        <p:tgtEl>
                                          <p:spTgt spid="1048619"/>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048615"/>
                                        </p:tgtEl>
                                        <p:attrNameLst>
                                          <p:attrName>style.visibility</p:attrName>
                                        </p:attrNameLst>
                                      </p:cBhvr>
                                      <p:to>
                                        <p:strVal val="visible"/>
                                      </p:to>
                                    </p:set>
                                    <p:animEffect transition="in" filter="fade">
                                      <p:cBhvr>
                                        <p:cTn id="19" dur="500"/>
                                        <p:tgtEl>
                                          <p:spTgt spid="1048615"/>
                                        </p:tgtEl>
                                      </p:cBhvr>
                                    </p:animEffect>
                                  </p:childTnLst>
                                </p:cTn>
                              </p:par>
                            </p:childTnLst>
                          </p:cTn>
                        </p:par>
                        <p:par>
                          <p:cTn id="20" fill="hold">
                            <p:stCondLst>
                              <p:cond delay="1500"/>
                            </p:stCondLst>
                            <p:childTnLst>
                              <p:par>
                                <p:cTn id="21" presetID="9" presetClass="entr" presetSubtype="0" fill="hold" grpId="0" nodeType="afterEffect">
                                  <p:stCondLst>
                                    <p:cond delay="0"/>
                                  </p:stCondLst>
                                  <p:childTnLst>
                                    <p:set>
                                      <p:cBhvr>
                                        <p:cTn id="22" dur="1" fill="hold">
                                          <p:stCondLst>
                                            <p:cond delay="0"/>
                                          </p:stCondLst>
                                        </p:cTn>
                                        <p:tgtEl>
                                          <p:spTgt spid="1048616"/>
                                        </p:tgtEl>
                                        <p:attrNameLst>
                                          <p:attrName>style.visibility</p:attrName>
                                        </p:attrNameLst>
                                      </p:cBhvr>
                                      <p:to>
                                        <p:strVal val="visible"/>
                                      </p:to>
                                    </p:set>
                                    <p:animEffect transition="in" filter="dissolve">
                                      <p:cBhvr>
                                        <p:cTn id="23" dur="500"/>
                                        <p:tgtEl>
                                          <p:spTgt spid="1048616"/>
                                        </p:tgtEl>
                                      </p:cBhvr>
                                    </p:animEffect>
                                  </p:childTnLst>
                                </p:cTn>
                              </p:par>
                            </p:childTnLst>
                          </p:cTn>
                        </p:par>
                        <p:par>
                          <p:cTn id="24" fill="hold">
                            <p:stCondLst>
                              <p:cond delay="2000"/>
                            </p:stCondLst>
                            <p:childTnLst>
                              <p:par>
                                <p:cTn id="25" presetID="9" presetClass="entr" presetSubtype="0" fill="hold" grpId="0" nodeType="afterEffect">
                                  <p:stCondLst>
                                    <p:cond delay="0"/>
                                  </p:stCondLst>
                                  <p:childTnLst>
                                    <p:set>
                                      <p:cBhvr>
                                        <p:cTn id="26" dur="1" fill="hold">
                                          <p:stCondLst>
                                            <p:cond delay="0"/>
                                          </p:stCondLst>
                                        </p:cTn>
                                        <p:tgtEl>
                                          <p:spTgt spid="1048618"/>
                                        </p:tgtEl>
                                        <p:attrNameLst>
                                          <p:attrName>style.visibility</p:attrName>
                                        </p:attrNameLst>
                                      </p:cBhvr>
                                      <p:to>
                                        <p:strVal val="visible"/>
                                      </p:to>
                                    </p:set>
                                    <p:animEffect transition="in" filter="dissolve">
                                      <p:cBhvr>
                                        <p:cTn id="27" dur="500"/>
                                        <p:tgtEl>
                                          <p:spTgt spid="1048618"/>
                                        </p:tgtEl>
                                      </p:cBhvr>
                                    </p:animEffect>
                                  </p:childTnLst>
                                </p:cTn>
                              </p:par>
                            </p:childTnLst>
                          </p:cTn>
                        </p:par>
                        <p:par>
                          <p:cTn id="28" fill="hold">
                            <p:stCondLst>
                              <p:cond delay="2500"/>
                            </p:stCondLst>
                            <p:childTnLst>
                              <p:par>
                                <p:cTn id="29" presetID="22" presetClass="entr" presetSubtype="8" fill="hold" nodeType="afterEffect">
                                  <p:stCondLst>
                                    <p:cond delay="0"/>
                                  </p:stCondLst>
                                  <p:childTnLst>
                                    <p:set>
                                      <p:cBhvr>
                                        <p:cTn id="30" dur="1" fill="hold">
                                          <p:stCondLst>
                                            <p:cond delay="0"/>
                                          </p:stCondLst>
                                        </p:cTn>
                                        <p:tgtEl>
                                          <p:spTgt spid="3145728"/>
                                        </p:tgtEl>
                                        <p:attrNameLst>
                                          <p:attrName>style.visibility</p:attrName>
                                        </p:attrNameLst>
                                      </p:cBhvr>
                                      <p:to>
                                        <p:strVal val="visible"/>
                                      </p:to>
                                    </p:set>
                                    <p:animEffect transition="in" filter="wipe(left)">
                                      <p:cBhvr>
                                        <p:cTn id="31" dur="500"/>
                                        <p:tgtEl>
                                          <p:spTgt spid="3145728"/>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1048617">
                                            <p:txEl>
                                              <p:pRg st="0" end="0"/>
                                            </p:txEl>
                                          </p:spTgt>
                                        </p:tgtEl>
                                        <p:attrNameLst>
                                          <p:attrName>style.visibility</p:attrName>
                                        </p:attrNameLst>
                                      </p:cBhvr>
                                      <p:to>
                                        <p:strVal val="visible"/>
                                      </p:to>
                                    </p:set>
                                    <p:animEffect transition="in" filter="fade">
                                      <p:cBhvr>
                                        <p:cTn id="35" dur="500"/>
                                        <p:tgtEl>
                                          <p:spTgt spid="1048617">
                                            <p:txEl>
                                              <p:pRg st="0" end="0"/>
                                            </p:txEl>
                                          </p:spTgt>
                                        </p:tgtEl>
                                      </p:cBhvr>
                                    </p:animEffect>
                                    <p:anim calcmode="lin" valueType="num">
                                      <p:cBhvr>
                                        <p:cTn id="36" dur="500" fill="hold"/>
                                        <p:tgtEl>
                                          <p:spTgt spid="1048617">
                                            <p:txEl>
                                              <p:pRg st="0" end="0"/>
                                            </p:txEl>
                                          </p:spTgt>
                                        </p:tgtEl>
                                        <p:attrNameLst>
                                          <p:attrName>ppt_x</p:attrName>
                                        </p:attrNameLst>
                                      </p:cBhvr>
                                      <p:tavLst>
                                        <p:tav tm="0">
                                          <p:val>
                                            <p:strVal val="#ppt_x"/>
                                          </p:val>
                                        </p:tav>
                                        <p:tav tm="100000">
                                          <p:val>
                                            <p:strVal val="#ppt_x"/>
                                          </p:val>
                                        </p:tav>
                                      </p:tavLst>
                                    </p:anim>
                                    <p:anim calcmode="lin" valueType="num">
                                      <p:cBhvr>
                                        <p:cTn id="37" dur="500" fill="hold"/>
                                        <p:tgtEl>
                                          <p:spTgt spid="10486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13" grpId="0" animBg="1"/>
      <p:bldP spid="1048614" grpId="0" animBg="1"/>
      <p:bldP spid="1048615" grpId="0" animBg="1"/>
      <p:bldP spid="1048616" grpId="0">
        <p:tmplLst>
          <p:tmpl>
            <p:tnLst>
              <p:par>
                <p:cTn presetID="9" presetClass="entr" presetSubtype="0" fill="hold" nodeType="afterEffect">
                  <p:stCondLst>
                    <p:cond delay="0"/>
                  </p:stCondLst>
                  <p:childTnLst>
                    <p:set>
                      <p:cBhvr>
                        <p:cTn dur="1" fill="hold">
                          <p:stCondLst>
                            <p:cond delay="0"/>
                          </p:stCondLst>
                        </p:cTn>
                        <p:tgtEl>
                          <p:spTgt spid="1048616"/>
                        </p:tgtEl>
                        <p:attrNameLst>
                          <p:attrName>style.visibility</p:attrName>
                        </p:attrNameLst>
                      </p:cBhvr>
                      <p:to>
                        <p:strVal val="visible"/>
                      </p:to>
                    </p:set>
                    <p:animEffect transition="in" filter="dissolve">
                      <p:cBhvr>
                        <p:cTn dur="500"/>
                        <p:tgtEl>
                          <p:spTgt spid="1048616"/>
                        </p:tgtEl>
                      </p:cBhvr>
                    </p:animEffect>
                  </p:childTnLst>
                </p:cTn>
              </p:par>
            </p:tnLst>
          </p:tmpl>
        </p:tmplLst>
      </p:bldP>
      <p:bldP spid="1048617" grpId="0" build="p">
        <p:tmplLst>
          <p:tmpl lvl="1">
            <p:tnLst>
              <p:par>
                <p:cTn presetID="42" presetClass="entr" presetSubtype="0" fill="hold" nodeType="afterEffect">
                  <p:stCondLst>
                    <p:cond delay="0"/>
                  </p:stCondLst>
                  <p:childTnLst>
                    <p:set>
                      <p:cBhvr>
                        <p:cTn dur="1" fill="hold">
                          <p:stCondLst>
                            <p:cond delay="0"/>
                          </p:stCondLst>
                        </p:cTn>
                        <p:tgtEl>
                          <p:spTgt spid="1048617"/>
                        </p:tgtEl>
                        <p:attrNameLst>
                          <p:attrName>style.visibility</p:attrName>
                        </p:attrNameLst>
                      </p:cBhvr>
                      <p:to>
                        <p:strVal val="visible"/>
                      </p:to>
                    </p:set>
                    <p:animEffect transition="in" filter="fade">
                      <p:cBhvr>
                        <p:cTn dur="500"/>
                        <p:tgtEl>
                          <p:spTgt spid="1048617"/>
                        </p:tgtEl>
                      </p:cBhvr>
                    </p:animEffect>
                    <p:anim calcmode="lin" valueType="num">
                      <p:cBhvr>
                        <p:cTn dur="500" fill="hold"/>
                        <p:tgtEl>
                          <p:spTgt spid="1048617"/>
                        </p:tgtEl>
                        <p:attrNameLst>
                          <p:attrName>ppt_x</p:attrName>
                        </p:attrNameLst>
                      </p:cBhvr>
                      <p:tavLst>
                        <p:tav tm="0">
                          <p:val>
                            <p:strVal val="#ppt_x"/>
                          </p:val>
                        </p:tav>
                        <p:tav tm="100000">
                          <p:val>
                            <p:strVal val="#ppt_x"/>
                          </p:val>
                        </p:tav>
                      </p:tavLst>
                    </p:anim>
                    <p:anim calcmode="lin" valueType="num">
                      <p:cBhvr>
                        <p:cTn dur="500" fill="hold"/>
                        <p:tgtEl>
                          <p:spTgt spid="1048617"/>
                        </p:tgtEl>
                        <p:attrNameLst>
                          <p:attrName>ppt_y</p:attrName>
                        </p:attrNameLst>
                      </p:cBhvr>
                      <p:tavLst>
                        <p:tav tm="0">
                          <p:val>
                            <p:strVal val="#ppt_y+.1"/>
                          </p:val>
                        </p:tav>
                        <p:tav tm="100000">
                          <p:val>
                            <p:strVal val="#ppt_y"/>
                          </p:val>
                        </p:tav>
                      </p:tavLst>
                    </p:anim>
                  </p:childTnLst>
                </p:cTn>
              </p:par>
            </p:tnLst>
          </p:tmpl>
        </p:tmplLst>
      </p:bldP>
      <p:bldP spid="1048618" grpId="0">
        <p:tmplLst>
          <p:tmpl>
            <p:tnLst>
              <p:par>
                <p:cTn presetID="9" presetClass="entr" presetSubtype="0" fill="hold" nodeType="afterEffect">
                  <p:stCondLst>
                    <p:cond delay="0"/>
                  </p:stCondLst>
                  <p:childTnLst>
                    <p:set>
                      <p:cBhvr>
                        <p:cTn dur="1" fill="hold">
                          <p:stCondLst>
                            <p:cond delay="0"/>
                          </p:stCondLst>
                        </p:cTn>
                        <p:tgtEl>
                          <p:spTgt spid="1048618"/>
                        </p:tgtEl>
                        <p:attrNameLst>
                          <p:attrName>style.visibility</p:attrName>
                        </p:attrNameLst>
                      </p:cBhvr>
                      <p:to>
                        <p:strVal val="visible"/>
                      </p:to>
                    </p:set>
                    <p:animEffect transition="in" filter="dissolve">
                      <p:cBhvr>
                        <p:cTn dur="500"/>
                        <p:tgtEl>
                          <p:spTgt spid="1048618"/>
                        </p:tgtEl>
                      </p:cBhvr>
                    </p:animEffect>
                  </p:childTnLst>
                </p:cTn>
              </p:par>
            </p:tnLst>
          </p:tmpl>
        </p:tmplLst>
      </p:bldP>
      <p:bldP spid="1048619" grpId="0">
        <p:tmplLst>
          <p:tmpl>
            <p:tnLst>
              <p:par>
                <p:cTn presetID="23" presetClass="entr" presetSubtype="16" fill="hold" nodeType="afterEffect">
                  <p:stCondLst>
                    <p:cond delay="0"/>
                  </p:stCondLst>
                  <p:childTnLst>
                    <p:set>
                      <p:cBhvr>
                        <p:cTn dur="1" fill="hold">
                          <p:stCondLst>
                            <p:cond delay="0"/>
                          </p:stCondLst>
                        </p:cTn>
                        <p:tgtEl>
                          <p:spTgt spid="1048619"/>
                        </p:tgtEl>
                        <p:attrNameLst>
                          <p:attrName>style.visibility</p:attrName>
                        </p:attrNameLst>
                      </p:cBhvr>
                      <p:to>
                        <p:strVal val="visible"/>
                      </p:to>
                    </p:set>
                    <p:anim calcmode="lin" valueType="num">
                      <p:cBhvr>
                        <p:cTn dur="500" fill="hold"/>
                        <p:tgtEl>
                          <p:spTgt spid="1048619"/>
                        </p:tgtEl>
                        <p:attrNameLst>
                          <p:attrName>ppt_w</p:attrName>
                        </p:attrNameLst>
                      </p:cBhvr>
                      <p:tavLst>
                        <p:tav tm="0">
                          <p:val>
                            <p:fltVal val="0"/>
                          </p:val>
                        </p:tav>
                        <p:tav tm="100000">
                          <p:val>
                            <p:strVal val="#ppt_w"/>
                          </p:val>
                        </p:tav>
                      </p:tavLst>
                    </p:anim>
                    <p:anim calcmode="lin" valueType="num">
                      <p:cBhvr>
                        <p:cTn dur="500" fill="hold"/>
                        <p:tgtEl>
                          <p:spTgt spid="1048619"/>
                        </p:tgtEl>
                        <p:attrNameLst>
                          <p:attrName>ppt_h</p:attrName>
                        </p:attrNameLst>
                      </p:cBhvr>
                      <p:tavLst>
                        <p:tav tm="0">
                          <p:val>
                            <p:fltVal val="0"/>
                          </p:val>
                        </p:tav>
                        <p:tav tm="100000">
                          <p:val>
                            <p:strVal val="#ppt_h"/>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cxnSp>
        <p:nvCxnSpPr>
          <p:cNvPr id="3145729" name="直接连接符"/>
          <p:cNvCxnSpPr/>
          <p:nvPr userDrawn="1"/>
        </p:nvCxnSpPr>
        <p:spPr>
          <a:xfrm>
            <a:off x="657450" y="530531"/>
            <a:ext cx="3600000" cy="0"/>
          </a:xfrm>
          <a:prstGeom prst="line">
            <a:avLst/>
          </a:prstGeom>
          <a:ln w="6350">
            <a:solidFill>
              <a:schemeClr val="accent3"/>
            </a:solidFill>
            <a:prstDash val="dash"/>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5730" name="直接连接符"/>
          <p:cNvCxnSpPr/>
          <p:nvPr userDrawn="1"/>
        </p:nvCxnSpPr>
        <p:spPr>
          <a:xfrm>
            <a:off x="7934550" y="537187"/>
            <a:ext cx="3600000" cy="0"/>
          </a:xfrm>
          <a:prstGeom prst="line">
            <a:avLst/>
          </a:prstGeom>
          <a:ln w="6350">
            <a:solidFill>
              <a:schemeClr val="accent3"/>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48642" name="标题占位符"/>
          <p:cNvSpPr>
            <a:spLocks noGrp="1"/>
          </p:cNvSpPr>
          <p:nvPr>
            <p:ph type="body" sz="quarter" idx="10" hasCustomPrompt="1"/>
          </p:nvPr>
        </p:nvSpPr>
        <p:spPr>
          <a:xfrm>
            <a:off x="1776068" y="236437"/>
            <a:ext cx="8639865" cy="630942"/>
          </a:xfrm>
          <a:prstGeom prst="rect">
            <a:avLst/>
          </a:prstGeom>
        </p:spPr>
        <p:txBody>
          <a:bodyPr wrap="square" anchor="ctr">
            <a:spAutoFit/>
          </a:bodyPr>
          <a:lstStyle>
            <a:lvl1pPr marL="0" indent="0" algn="ctr">
              <a:lnSpc>
                <a:spcPct val="100000"/>
              </a:lnSpc>
              <a:buFontTx/>
              <a:buNone/>
              <a:defRPr lang="zh-CN" altLang="en-US" sz="3500" b="1" spc="300" dirty="0" smtClean="0">
                <a:solidFill>
                  <a:schemeClr val="accent3"/>
                </a:solidFill>
                <a:latin typeface="+mj-ea"/>
                <a:ea typeface="+mj-ea"/>
              </a:defRPr>
            </a:lvl1pPr>
          </a:lstStyle>
          <a:p>
            <a:pPr marL="0" lvl="0"/>
            <a:r>
              <a:rPr lang="zh-CN" altLang="en-US" dirty="0"/>
              <a:t>点击添加标题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45729"/>
                                        </p:tgtEl>
                                        <p:attrNameLst>
                                          <p:attrName>style.visibility</p:attrName>
                                        </p:attrNameLst>
                                      </p:cBhvr>
                                      <p:to>
                                        <p:strVal val="visible"/>
                                      </p:to>
                                    </p:set>
                                    <p:animEffect transition="in" filter="fade">
                                      <p:cBhvr>
                                        <p:cTn id="7" dur="500"/>
                                        <p:tgtEl>
                                          <p:spTgt spid="3145729"/>
                                        </p:tgtEl>
                                      </p:cBhvr>
                                    </p:animEffect>
                                  </p:childTnLst>
                                </p:cTn>
                              </p:par>
                              <p:par>
                                <p:cTn id="8" presetID="10" presetClass="entr" presetSubtype="0" fill="hold" nodeType="withEffect">
                                  <p:stCondLst>
                                    <p:cond delay="0"/>
                                  </p:stCondLst>
                                  <p:childTnLst>
                                    <p:set>
                                      <p:cBhvr>
                                        <p:cTn id="9" dur="1" fill="hold">
                                          <p:stCondLst>
                                            <p:cond delay="0"/>
                                          </p:stCondLst>
                                        </p:cTn>
                                        <p:tgtEl>
                                          <p:spTgt spid="3145730"/>
                                        </p:tgtEl>
                                        <p:attrNameLst>
                                          <p:attrName>style.visibility</p:attrName>
                                        </p:attrNameLst>
                                      </p:cBhvr>
                                      <p:to>
                                        <p:strVal val="visible"/>
                                      </p:to>
                                    </p:set>
                                    <p:animEffect transition="in" filter="fade">
                                      <p:cBhvr>
                                        <p:cTn id="10" dur="500"/>
                                        <p:tgtEl>
                                          <p:spTgt spid="3145730"/>
                                        </p:tgtEl>
                                      </p:cBhvr>
                                    </p:animEffect>
                                  </p:childTnLst>
                                </p:cTn>
                              </p:par>
                            </p:childTnLst>
                          </p:cTn>
                        </p:par>
                        <p:par>
                          <p:cTn id="11" fill="hold">
                            <p:stCondLst>
                              <p:cond delay="500"/>
                            </p:stCondLst>
                            <p:childTnLst>
                              <p:par>
                                <p:cTn id="12" presetID="16" presetClass="entr" presetSubtype="37" fill="hold" grpId="0" nodeType="afterEffect">
                                  <p:stCondLst>
                                    <p:cond delay="0"/>
                                  </p:stCondLst>
                                  <p:childTnLst>
                                    <p:set>
                                      <p:cBhvr>
                                        <p:cTn id="13" dur="1" fill="hold">
                                          <p:stCondLst>
                                            <p:cond delay="0"/>
                                          </p:stCondLst>
                                        </p:cTn>
                                        <p:tgtEl>
                                          <p:spTgt spid="1048642">
                                            <p:txEl>
                                              <p:pRg st="0" end="0"/>
                                            </p:txEl>
                                          </p:spTgt>
                                        </p:tgtEl>
                                        <p:attrNameLst>
                                          <p:attrName>style.visibility</p:attrName>
                                        </p:attrNameLst>
                                      </p:cBhvr>
                                      <p:to>
                                        <p:strVal val="visible"/>
                                      </p:to>
                                    </p:set>
                                    <p:animEffect transition="in" filter="barn(outVertical)">
                                      <p:cBhvr>
                                        <p:cTn id="14" dur="500"/>
                                        <p:tgtEl>
                                          <p:spTgt spid="10486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2" grpId="0" build="p">
        <p:tmplLst>
          <p:tmpl lvl="1">
            <p:tnLst>
              <p:par>
                <p:cTn presetID="16" presetClass="entr" presetSubtype="37" fill="hold" nodeType="afterEffect">
                  <p:stCondLst>
                    <p:cond delay="0"/>
                  </p:stCondLst>
                  <p:childTnLst>
                    <p:set>
                      <p:cBhvr>
                        <p:cTn dur="1" fill="hold">
                          <p:stCondLst>
                            <p:cond delay="0"/>
                          </p:stCondLst>
                        </p:cTn>
                        <p:tgtEl>
                          <p:spTgt spid="1048642"/>
                        </p:tgtEl>
                        <p:attrNameLst>
                          <p:attrName>style.visibility</p:attrName>
                        </p:attrNameLst>
                      </p:cBhvr>
                      <p:to>
                        <p:strVal val="visible"/>
                      </p:to>
                    </p:set>
                    <p:animEffect transition="in" filter="barn(outVertical)">
                      <p:cBhvr>
                        <p:cTn dur="500"/>
                        <p:tgtEl>
                          <p:spTgt spid="1048642"/>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8200" y="1825625"/>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t>5/20/2023</a:t>
            </a:fld>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a:p>
        </p:txBody>
      </p:sp>
      <p:sp>
        <p:nvSpPr>
          <p:cNvPr id="6" name="Slide Number Placeholder 5"/>
          <p:cNvSpPr>
            <a:spLocks noGrp="1"/>
          </p:cNvSpPr>
          <p:nvPr>
            <p:ph type="sldNum" sz="quarter" idx="12"/>
          </p:nvPr>
        </p:nvSpPr>
        <p:spPr>
          <a:xfrm>
            <a:off x="8610600" y="6356350"/>
            <a:ext cx="2743200" cy="365125"/>
          </a:xfrm>
        </p:spPr>
        <p:txBody>
          <a:bodyPr/>
          <a:lstStyle/>
          <a:p>
            <a:fld id="{B3561BA9-CDCF-4958-B8AB-66F3BF063E1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97152" name="图片"/>
          <p:cNvPicPr>
            <a:picLocks noChangeAspect="1"/>
          </p:cNvPicPr>
          <p:nvPr userDrawn="1"/>
        </p:nvPicPr>
        <p:blipFill rotWithShape="1">
          <a:blip r:embed="rId7" cstate="print"/>
          <a:srcRect t="2" b="39"/>
          <a:stretch>
            <a:fillRect/>
          </a:stretch>
        </p:blipFill>
        <p:spPr>
          <a:xfrm>
            <a:off x="-600" y="0"/>
            <a:ext cx="121932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p:cNvPicPr>
            <a:picLocks noChangeAspect="1"/>
          </p:cNvPicPr>
          <p:nvPr/>
        </p:nvPicPr>
        <p:blipFill rotWithShape="1">
          <a:blip r:embed="rId4" cstate="print"/>
          <a:srcRect l="29533" t="25573" r="33939" b="45076"/>
          <a:stretch>
            <a:fillRect/>
          </a:stretch>
        </p:blipFill>
        <p:spPr>
          <a:xfrm>
            <a:off x="0" y="0"/>
            <a:ext cx="12193200" cy="6858000"/>
          </a:xfrm>
          <a:prstGeom prst="rect">
            <a:avLst/>
          </a:prstGeom>
        </p:spPr>
      </p:pic>
      <p:sp>
        <p:nvSpPr>
          <p:cNvPr id="1048576" name="形状"/>
          <p:cNvSpPr/>
          <p:nvPr/>
        </p:nvSpPr>
        <p:spPr>
          <a:xfrm>
            <a:off x="3531256" y="676800"/>
            <a:ext cx="5129489" cy="512948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77" name="形状"/>
          <p:cNvSpPr/>
          <p:nvPr/>
        </p:nvSpPr>
        <p:spPr>
          <a:xfrm>
            <a:off x="3756000" y="901544"/>
            <a:ext cx="4680000" cy="4680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78" name="矩形"/>
          <p:cNvSpPr/>
          <p:nvPr/>
        </p:nvSpPr>
        <p:spPr>
          <a:xfrm>
            <a:off x="4971449" y="3101169"/>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p:cNvGrpSpPr/>
          <p:nvPr/>
        </p:nvGrpSpPr>
        <p:grpSpPr>
          <a:xfrm>
            <a:off x="7471173" y="4208240"/>
            <a:ext cx="185992" cy="369332"/>
            <a:chOff x="7352036" y="5297226"/>
            <a:chExt cx="185992" cy="369332"/>
          </a:xfrm>
          <a:solidFill>
            <a:schemeClr val="bg1"/>
          </a:solidFill>
        </p:grpSpPr>
        <p:sp>
          <p:nvSpPr>
            <p:cNvPr id="1048579"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0"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p:cNvGrpSpPr/>
          <p:nvPr/>
        </p:nvGrpSpPr>
        <p:grpSpPr>
          <a:xfrm flipH="1">
            <a:off x="4526066" y="4208240"/>
            <a:ext cx="185992" cy="369332"/>
            <a:chOff x="7352036" y="5297226"/>
            <a:chExt cx="185992" cy="369332"/>
          </a:xfrm>
          <a:solidFill>
            <a:schemeClr val="bg1"/>
          </a:solidFill>
        </p:grpSpPr>
        <p:sp>
          <p:nvSpPr>
            <p:cNvPr id="1048581"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582"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583" name="文本"/>
          <p:cNvSpPr/>
          <p:nvPr/>
        </p:nvSpPr>
        <p:spPr>
          <a:xfrm>
            <a:off x="4923582" y="4080486"/>
            <a:ext cx="2344837" cy="645160"/>
          </a:xfrm>
          <a:prstGeom prst="rect">
            <a:avLst/>
          </a:prstGeom>
          <a:solidFill>
            <a:schemeClr val="bg1"/>
          </a:solidFill>
        </p:spPr>
        <p:txBody>
          <a:bodyPr wrap="square">
            <a:spAutoFit/>
          </a:bodyPr>
          <a:lstStyle/>
          <a:p>
            <a:pPr algn="ctr"/>
            <a:r>
              <a:rPr lang="en-US" altLang="en-US" b="1" spc="200" dirty="0">
                <a:solidFill>
                  <a:schemeClr val="accent1"/>
                </a:solidFill>
                <a:latin typeface="Calibri" panose="020F0502020204030204" pitchFamily="34" charset="0"/>
                <a:cs typeface="Calibri" panose="020F0502020204030204" pitchFamily="34" charset="0"/>
              </a:rPr>
              <a:t>FINAL  YEAR PROJECT</a:t>
            </a:r>
            <a:endParaRPr lang="zh-CN" altLang="en-US" b="1" spc="200" dirty="0">
              <a:solidFill>
                <a:schemeClr val="accent1"/>
              </a:solidFill>
              <a:latin typeface="Calibri" panose="020F0502020204030204" pitchFamily="34" charset="0"/>
              <a:cs typeface="Calibri" panose="020F0502020204030204" pitchFamily="34" charset="0"/>
            </a:endParaRPr>
          </a:p>
        </p:txBody>
      </p:sp>
      <p:pic>
        <p:nvPicPr>
          <p:cNvPr id="2097154" name="背景音乐">
            <a:hlinkClick r:id="" action="ppaction://media"/>
          </p:cNvPr>
          <p:cNvPicPr>
            <a:picLocks noChangeAspect="1"/>
          </p:cNvPicPr>
          <p:nvPr>
            <a:audioFile r:link="rId1"/>
            <p:extLst>
              <p:ext uri="{DAA4B4D4-6D71-4841-9C94-3DE7FCFB9230}">
                <p14:media xmlns:p14="http://schemas.microsoft.com/office/powerpoint/2010/main" r:embed="rId2">
                  <p14:trim end="2286"/>
                </p14:media>
              </p:ext>
            </p:extLst>
          </p:nvPr>
        </p:nvPicPr>
        <p:blipFill>
          <a:blip r:embed="rId5"/>
          <a:stretch>
            <a:fillRect/>
          </a:stretch>
        </p:blipFill>
        <p:spPr>
          <a:xfrm>
            <a:off x="-686925" y="0"/>
            <a:ext cx="676801" cy="676800"/>
          </a:xfrm>
          <a:prstGeom prst="rect">
            <a:avLst/>
          </a:prstGeom>
        </p:spPr>
      </p:pic>
      <p:sp>
        <p:nvSpPr>
          <p:cNvPr id="1048584" name="标题"/>
          <p:cNvSpPr/>
          <p:nvPr/>
        </p:nvSpPr>
        <p:spPr>
          <a:xfrm>
            <a:off x="1708467" y="2047527"/>
            <a:ext cx="8775065" cy="1014730"/>
          </a:xfrm>
          <a:prstGeom prst="rect">
            <a:avLst/>
          </a:prstGeom>
          <a:noFill/>
        </p:spPr>
        <p:txBody>
          <a:bodyPr wrap="none" lIns="91440" tIns="45720" rIns="91440" bIns="45720" anchor="ctr" anchorCtr="1">
            <a:spAutoFit/>
          </a:bodyPr>
          <a:lstStyle/>
          <a:p>
            <a:pPr algn="ctr"/>
            <a:r>
              <a:rPr lang="en-US" altLang="en-US" sz="6000" b="1" cap="none" spc="300" dirty="0">
                <a:ln w="0"/>
                <a:solidFill>
                  <a:schemeClr val="bg1"/>
                </a:solidFill>
                <a:latin typeface="Calibri" panose="020F0502020204030204" pitchFamily="34" charset="0"/>
                <a:ea typeface="+mj-ea"/>
                <a:cs typeface="Calibri" panose="020F0502020204030204" pitchFamily="34" charset="0"/>
              </a:rPr>
              <a:t>Smart University System</a:t>
            </a:r>
            <a:endParaRPr lang="zh-CN" altLang="en-US" sz="6000" b="1" cap="none" spc="300" dirty="0">
              <a:ln w="0"/>
              <a:solidFill>
                <a:schemeClr val="bg1"/>
              </a:solidFill>
              <a:latin typeface="Calibri" panose="020F0502020204030204" pitchFamily="34" charset="0"/>
              <a:ea typeface="+mj-ea"/>
              <a:cs typeface="Calibri" panose="020F0502020204030204" pitchFamily="34" charset="0"/>
            </a:endParaRPr>
          </a:p>
        </p:txBody>
      </p:sp>
      <p:sp>
        <p:nvSpPr>
          <p:cNvPr id="1048989" name="Text Box 1048988"/>
          <p:cNvSpPr txBox="1"/>
          <p:nvPr/>
        </p:nvSpPr>
        <p:spPr>
          <a:xfrm>
            <a:off x="3247409" y="3101168"/>
            <a:ext cx="5697181" cy="521970"/>
          </a:xfrm>
          <a:prstGeom prst="rect">
            <a:avLst/>
          </a:prstGeom>
          <a:ln>
            <a:noFill/>
            <a:prstDash val="solid"/>
          </a:ln>
        </p:spPr>
        <p:txBody>
          <a:bodyPr wrap="square" rtlCol="0">
            <a:spAutoFit/>
          </a:bodyPr>
          <a:lstStyle/>
          <a:p>
            <a:pPr algn="ctr"/>
            <a:r>
              <a:rPr lang="en-US" altLang="zh-CN" sz="2800" b="1" spc="200" dirty="0">
                <a:solidFill>
                  <a:srgbClr val="FFFFFF"/>
                </a:solidFill>
                <a:latin typeface="Droid Sans"/>
                <a:ea typeface="Droid Sans"/>
              </a:rPr>
              <a:t>"</a:t>
            </a:r>
            <a:r>
              <a:rPr lang="en-US" altLang="zh-CN" sz="2800" b="1" spc="200" dirty="0">
                <a:solidFill>
                  <a:srgbClr val="FFFFFF"/>
                </a:solidFill>
                <a:latin typeface="Calibri" panose="020F0502020204030204" pitchFamily="34" charset="0"/>
                <a:ea typeface="Droid Sans"/>
                <a:cs typeface="Calibri" panose="020F0502020204030204" pitchFamily="34" charset="0"/>
              </a:rPr>
              <a:t>Solve All Of Your Trouble</a:t>
            </a:r>
            <a:r>
              <a:rPr lang="en-US" altLang="zh-CN" sz="2800" b="1" spc="200" dirty="0">
                <a:solidFill>
                  <a:srgbClr val="FFFFFF"/>
                </a:solidFill>
                <a:latin typeface="Droid Sans"/>
                <a:ea typeface="Droid Sans"/>
              </a:rPr>
              <a:t> "</a:t>
            </a:r>
            <a:endParaRPr lang="en-AU" sz="2800" b="1">
              <a:solidFill>
                <a:srgbClr val="FFFFFF"/>
              </a:solidFill>
              <a:latin typeface="Droid Sans"/>
              <a:ea typeface="Droid Sans"/>
            </a:endParaRPr>
          </a:p>
        </p:txBody>
      </p:sp>
      <p:sp>
        <p:nvSpPr>
          <p:cNvPr id="2" name="文本"/>
          <p:cNvSpPr/>
          <p:nvPr/>
        </p:nvSpPr>
        <p:spPr>
          <a:xfrm>
            <a:off x="198120" y="4880610"/>
            <a:ext cx="4725670" cy="1753235"/>
          </a:xfrm>
          <a:prstGeom prst="rect">
            <a:avLst/>
          </a:prstGeom>
          <a:solidFill>
            <a:schemeClr val="bg1">
              <a:alpha val="65000"/>
            </a:schemeClr>
          </a:solidFill>
        </p:spPr>
        <p:txBody>
          <a:bodyPr wrap="square">
            <a:spAutoFit/>
          </a:bodyPr>
          <a:lstStyle/>
          <a:p>
            <a:pPr algn="l"/>
            <a:r>
              <a:rPr lang="en-US" altLang="en-US" b="1" spc="200" dirty="0">
                <a:solidFill>
                  <a:schemeClr val="tx1"/>
                </a:solidFill>
                <a:latin typeface="Calibri" panose="020F0502020204030204" pitchFamily="34" charset="0"/>
                <a:cs typeface="Calibri" panose="020F0502020204030204" pitchFamily="34" charset="0"/>
              </a:rPr>
              <a:t>Supervisor by: </a:t>
            </a:r>
          </a:p>
          <a:p>
            <a:pPr algn="l"/>
            <a:r>
              <a:rPr lang="en-US" altLang="en-US" b="1" spc="200" dirty="0">
                <a:solidFill>
                  <a:schemeClr val="tx1"/>
                </a:solidFill>
                <a:latin typeface="Calibri" panose="020F0502020204030204" pitchFamily="34" charset="0"/>
                <a:cs typeface="Calibri" panose="020F0502020204030204" pitchFamily="34" charset="0"/>
              </a:rPr>
              <a:t>Uzair Saeed</a:t>
            </a:r>
          </a:p>
          <a:p>
            <a:pPr algn="r"/>
            <a:r>
              <a:rPr lang="en-US" altLang="en-US" b="1" spc="200" dirty="0">
                <a:solidFill>
                  <a:schemeClr val="tx1"/>
                </a:solidFill>
                <a:latin typeface="Calibri" panose="020F0502020204030204" pitchFamily="34" charset="0"/>
                <a:cs typeface="Calibri" panose="020F0502020204030204" pitchFamily="34" charset="0"/>
              </a:rPr>
              <a:t>Submitted by:</a:t>
            </a:r>
          </a:p>
          <a:p>
            <a:pPr algn="r"/>
            <a:r>
              <a:rPr lang="en-US" altLang="en-US" b="1" spc="200" dirty="0">
                <a:solidFill>
                  <a:schemeClr val="tx1"/>
                </a:solidFill>
                <a:latin typeface="Calibri" panose="020F0502020204030204" pitchFamily="34" charset="0"/>
                <a:cs typeface="Calibri" panose="020F0502020204030204" pitchFamily="34" charset="0"/>
              </a:rPr>
              <a:t>Murad Zahid {BSCS-FA19-006}</a:t>
            </a:r>
          </a:p>
          <a:p>
            <a:pPr algn="r"/>
            <a:r>
              <a:rPr lang="en-US" altLang="en-US" b="1" spc="200" dirty="0">
                <a:solidFill>
                  <a:schemeClr val="tx1"/>
                </a:solidFill>
                <a:latin typeface="Calibri" panose="020F0502020204030204" pitchFamily="34" charset="0"/>
                <a:cs typeface="Calibri" panose="020F0502020204030204" pitchFamily="34" charset="0"/>
              </a:rPr>
              <a:t>Bilal Ahmad {BSCS-FA19-033}</a:t>
            </a:r>
          </a:p>
          <a:p>
            <a:pPr algn="r"/>
            <a:r>
              <a:rPr lang="en-US" altLang="en-US" b="1" spc="200" dirty="0">
                <a:solidFill>
                  <a:schemeClr val="tx1"/>
                </a:solidFill>
                <a:latin typeface="Calibri" panose="020F0502020204030204" pitchFamily="34" charset="0"/>
                <a:cs typeface="Calibri" panose="020F0502020204030204" pitchFamily="34" charset="0"/>
              </a:rPr>
              <a:t>Bilal Hafeez {BSCS-FA19-046}</a:t>
            </a:r>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97154"/>
                                        </p:tgtEl>
                                      </p:cBhvr>
                                    </p:cmd>
                                  </p:childTnLst>
                                </p:cTn>
                              </p:par>
                            </p:childTnLst>
                          </p:cTn>
                        </p:par>
                        <p:par>
                          <p:cTn id="7" fill="hold">
                            <p:stCondLst>
                              <p:cond delay="0"/>
                            </p:stCondLst>
                            <p:childTnLst>
                              <p:par>
                                <p:cTn id="8" presetID="16" presetClass="entr" presetSubtype="37" fill="hold" grpId="0" nodeType="afterEffect">
                                  <p:stCondLst>
                                    <p:cond delay="0"/>
                                  </p:stCondLst>
                                  <p:childTnLst>
                                    <p:set>
                                      <p:cBhvr>
                                        <p:cTn id="9" dur="1" fill="hold">
                                          <p:stCondLst>
                                            <p:cond delay="0"/>
                                          </p:stCondLst>
                                        </p:cTn>
                                        <p:tgtEl>
                                          <p:spTgt spid="1048576"/>
                                        </p:tgtEl>
                                        <p:attrNameLst>
                                          <p:attrName>style.visibility</p:attrName>
                                        </p:attrNameLst>
                                      </p:cBhvr>
                                      <p:to>
                                        <p:strVal val="visible"/>
                                      </p:to>
                                    </p:set>
                                    <p:animEffect transition="in" filter="barn(outVertical)">
                                      <p:cBhvr>
                                        <p:cTn id="10" dur="500"/>
                                        <p:tgtEl>
                                          <p:spTgt spid="1048576"/>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048577"/>
                                        </p:tgtEl>
                                        <p:attrNameLst>
                                          <p:attrName>style.visibility</p:attrName>
                                        </p:attrNameLst>
                                      </p:cBhvr>
                                      <p:to>
                                        <p:strVal val="visible"/>
                                      </p:to>
                                    </p:set>
                                    <p:animEffect transition="in" filter="barn(inVertical)">
                                      <p:cBhvr>
                                        <p:cTn id="14" dur="500"/>
                                        <p:tgtEl>
                                          <p:spTgt spid="1048577"/>
                                        </p:tgtEl>
                                      </p:cBhvr>
                                    </p:animEffect>
                                  </p:childTnLst>
                                </p:cTn>
                              </p:par>
                            </p:childTnLst>
                          </p:cTn>
                        </p:par>
                        <p:par>
                          <p:cTn id="15" fill="hold">
                            <p:stCondLst>
                              <p:cond delay="1000"/>
                            </p:stCondLst>
                            <p:childTnLst>
                              <p:par>
                                <p:cTn id="16" presetID="16" presetClass="entr" presetSubtype="37" fill="hold" grpId="0" nodeType="afterEffect">
                                  <p:stCondLst>
                                    <p:cond delay="0"/>
                                  </p:stCondLst>
                                  <p:childTnLst>
                                    <p:set>
                                      <p:cBhvr>
                                        <p:cTn id="17" dur="1" fill="hold">
                                          <p:stCondLst>
                                            <p:cond delay="0"/>
                                          </p:stCondLst>
                                        </p:cTn>
                                        <p:tgtEl>
                                          <p:spTgt spid="1048584"/>
                                        </p:tgtEl>
                                        <p:attrNameLst>
                                          <p:attrName>style.visibility</p:attrName>
                                        </p:attrNameLst>
                                      </p:cBhvr>
                                      <p:to>
                                        <p:strVal val="visible"/>
                                      </p:to>
                                    </p:set>
                                    <p:animEffect transition="in" filter="barn(outVertical)">
                                      <p:cBhvr>
                                        <p:cTn id="18" dur="500"/>
                                        <p:tgtEl>
                                          <p:spTgt spid="104858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1048578"/>
                                        </p:tgtEl>
                                        <p:attrNameLst>
                                          <p:attrName>style.visibility</p:attrName>
                                        </p:attrNameLst>
                                      </p:cBhvr>
                                      <p:to>
                                        <p:strVal val="visible"/>
                                      </p:to>
                                    </p:set>
                                    <p:animEffect transition="in" filter="fade">
                                      <p:cBhvr>
                                        <p:cTn id="22" dur="500"/>
                                        <p:tgtEl>
                                          <p:spTgt spid="1048578"/>
                                        </p:tgtEl>
                                      </p:cBhvr>
                                    </p:animEffect>
                                  </p:childTnLst>
                                </p:cTn>
                              </p:par>
                            </p:childTnLst>
                          </p:cTn>
                        </p:par>
                        <p:par>
                          <p:cTn id="23" fill="hold">
                            <p:stCondLst>
                              <p:cond delay="2000"/>
                            </p:stCondLst>
                            <p:childTnLst>
                              <p:par>
                                <p:cTn id="24" presetID="16" presetClass="entr" presetSubtype="37" fill="hold" grpId="0" nodeType="afterEffect">
                                  <p:stCondLst>
                                    <p:cond delay="0"/>
                                  </p:stCondLst>
                                  <p:childTnLst>
                                    <p:set>
                                      <p:cBhvr>
                                        <p:cTn id="25" dur="1" fill="hold">
                                          <p:stCondLst>
                                            <p:cond delay="0"/>
                                          </p:stCondLst>
                                        </p:cTn>
                                        <p:tgtEl>
                                          <p:spTgt spid="1048583"/>
                                        </p:tgtEl>
                                        <p:attrNameLst>
                                          <p:attrName>style.visibility</p:attrName>
                                        </p:attrNameLst>
                                      </p:cBhvr>
                                      <p:to>
                                        <p:strVal val="visible"/>
                                      </p:to>
                                    </p:set>
                                    <p:animEffect transition="in" filter="barn(outVertical)">
                                      <p:cBhvr>
                                        <p:cTn id="26" dur="500"/>
                                        <p:tgtEl>
                                          <p:spTgt spid="1048583"/>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left)">
                                      <p:cBhvr>
                                        <p:cTn id="30" dur="500"/>
                                        <p:tgtEl>
                                          <p:spTgt spid="20"/>
                                        </p:tgtEl>
                                      </p:cBhvr>
                                    </p:animEffect>
                                  </p:childTnLst>
                                </p:cTn>
                              </p:par>
                              <p:par>
                                <p:cTn id="31" presetID="22" presetClass="entr" presetSubtype="2"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right)">
                                      <p:cBhvr>
                                        <p:cTn id="33" dur="500"/>
                                        <p:tgtEl>
                                          <p:spTgt spid="21"/>
                                        </p:tgtEl>
                                      </p:cBhvr>
                                    </p:animEffect>
                                  </p:childTnLst>
                                </p:cTn>
                              </p:par>
                            </p:childTnLst>
                          </p:cTn>
                        </p:par>
                        <p:par>
                          <p:cTn id="34" fill="hold">
                            <p:stCondLst>
                              <p:cond delay="3000"/>
                            </p:stCondLst>
                            <p:childTnLst>
                              <p:par>
                                <p:cTn id="35" presetID="16" presetClass="entr" presetSubtype="37" fill="hold" grpId="0" nodeType="afterEffect">
                                  <p:stCondLst>
                                    <p:cond delay="0"/>
                                  </p:stCondLst>
                                  <p:childTnLst>
                                    <p:set>
                                      <p:cBhvr>
                                        <p:cTn id="36" dur="1" fill="hold">
                                          <p:stCondLst>
                                            <p:cond delay="0"/>
                                          </p:stCondLst>
                                        </p:cTn>
                                        <p:tgtEl>
                                          <p:spTgt spid="1"/>
                                        </p:tgtEl>
                                        <p:attrNameLst>
                                          <p:attrName>style.visibility</p:attrName>
                                        </p:attrNameLst>
                                      </p:cBhvr>
                                      <p:to>
                                        <p:strVal val="visible"/>
                                      </p:to>
                                    </p:set>
                                    <p:animEffect transition="in" filter="barn(outVertical)">
                                      <p:cBhvr>
                                        <p:cTn id="37" dur="500"/>
                                        <p:tgtEl>
                                          <p:spTgt spid="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38" repeatCount="indefinite" fill="remove" display="0">
                  <p:stCondLst>
                    <p:cond delay="indefinite"/>
                  </p:stCondLst>
                  <p:endCondLst>
                    <p:cond evt="onStopAudio" delay="0">
                      <p:tgtEl>
                        <p:sldTgt/>
                      </p:tgtEl>
                    </p:cond>
                  </p:endCondLst>
                </p:cTn>
                <p:tgtEl>
                  <p:spTgt spid="2097154"/>
                </p:tgtEl>
              </p:cMediaNode>
            </p:audio>
          </p:childTnLst>
        </p:cTn>
      </p:par>
    </p:tnLst>
    <p:bldLst>
      <p:bldP spid="1" grpId="0" bldLvl="0" animBg="1"/>
      <p:bldP spid="1048576" grpId="0" animBg="1"/>
      <p:bldP spid="1048577" grpId="0" animBg="1"/>
      <p:bldP spid="1048578" grpId="0" animBg="1"/>
      <p:bldP spid="1048583" grpId="0" bldLvl="0" animBg="1"/>
      <p:bldP spid="104858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588893" y="283210"/>
            <a:ext cx="6467475" cy="922020"/>
          </a:xfrm>
          <a:prstGeom prst="rect">
            <a:avLst/>
          </a:prstGeom>
          <a:noFill/>
        </p:spPr>
        <p:txBody>
          <a:bodyPr wrap="square" rtlCol="0" anchor="t">
            <a:spAutoFit/>
          </a:bodyPr>
          <a:lstStyle/>
          <a:p>
            <a:pPr algn="l"/>
            <a:r>
              <a:rPr lang="en-US" altLang="en-US" sz="5400" b="1" dirty="0">
                <a:latin typeface="Calibri" panose="020F0502020204030204" pitchFamily="34" charset="0"/>
                <a:cs typeface="Calibri" panose="020F0502020204030204" pitchFamily="34" charset="0"/>
                <a:sym typeface="+mn-ea"/>
              </a:rPr>
              <a:t>Market Competitors</a:t>
            </a:r>
          </a:p>
        </p:txBody>
      </p:sp>
      <p:sp>
        <p:nvSpPr>
          <p:cNvPr id="5" name="Text Box 4"/>
          <p:cNvSpPr txBox="1"/>
          <p:nvPr/>
        </p:nvSpPr>
        <p:spPr>
          <a:xfrm>
            <a:off x="704850" y="1721485"/>
            <a:ext cx="10774680" cy="3323987"/>
          </a:xfrm>
          <a:prstGeom prst="rect">
            <a:avLst/>
          </a:prstGeom>
          <a:noFill/>
        </p:spPr>
        <p:txBody>
          <a:bodyPr wrap="square" rtlCol="0" anchor="t">
            <a:spAutoFit/>
          </a:bodyPr>
          <a:lstStyle/>
          <a:p>
            <a:pPr indent="0" algn="just">
              <a:lnSpc>
                <a:spcPct val="150000"/>
              </a:lnSpc>
              <a:buFont typeface="Wingdings" panose="05000000000000000000" pitchFamily="2" charset="2"/>
              <a:buNone/>
            </a:pPr>
            <a:r>
              <a:rPr lang="en-US" sz="2000" b="1" u="sng" dirty="0">
                <a:latin typeface="Calibri" panose="020F0502020204030204" pitchFamily="34" charset="0"/>
                <a:cs typeface="Calibri" panose="020F0502020204030204" pitchFamily="34" charset="0"/>
                <a:sym typeface="+mn-ea"/>
              </a:rPr>
              <a:t>Review of existing solutions</a:t>
            </a:r>
            <a:r>
              <a:rPr lang="en-US" sz="2000" dirty="0">
                <a:latin typeface="Calibri" panose="020F0502020204030204" pitchFamily="34" charset="0"/>
                <a:cs typeface="Calibri" panose="020F0502020204030204" pitchFamily="34" charset="0"/>
                <a:sym typeface="+mn-ea"/>
              </a:rPr>
              <a:t>: We compared our project with different universities system such as:</a:t>
            </a:r>
            <a:endParaRPr lang="en-US" altLang="zh-CN" sz="2000" dirty="0">
              <a:latin typeface="Calibri" panose="020F0502020204030204" pitchFamily="34" charset="0"/>
              <a:cs typeface="Calibri" panose="020F0502020204030204" pitchFamily="34" charset="0"/>
            </a:endParaRPr>
          </a:p>
          <a:p>
            <a:pPr marL="514350" indent="-514350" algn="just">
              <a:lnSpc>
                <a:spcPct val="150000"/>
              </a:lnSpc>
              <a:buFont typeface="+mj-lt"/>
              <a:buAutoNum type="romanUcPeriod"/>
            </a:pPr>
            <a:r>
              <a:rPr lang="en-US" sz="2000" dirty="0">
                <a:latin typeface="Calibri" panose="020F0502020204030204" pitchFamily="34" charset="0"/>
                <a:cs typeface="Calibri" panose="020F0502020204030204" pitchFamily="34" charset="0"/>
              </a:rPr>
              <a:t>TUF PORTAL</a:t>
            </a:r>
          </a:p>
          <a:p>
            <a:pPr marL="514350" indent="-514350" algn="just">
              <a:lnSpc>
                <a:spcPct val="150000"/>
              </a:lnSpc>
              <a:buFont typeface="+mj-lt"/>
              <a:buAutoNum type="romanUcPeriod"/>
            </a:pPr>
            <a:r>
              <a:rPr lang="en-US" sz="2000" dirty="0" smtClean="0">
                <a:latin typeface="Calibri" panose="020F0502020204030204" pitchFamily="34" charset="0"/>
                <a:cs typeface="Calibri" panose="020F0502020204030204" pitchFamily="34" charset="0"/>
                <a:sym typeface="+mn-ea"/>
              </a:rPr>
              <a:t>RIPHAH </a:t>
            </a:r>
            <a:r>
              <a:rPr lang="en-US" sz="2000" dirty="0">
                <a:latin typeface="Calibri" panose="020F0502020204030204" pitchFamily="34" charset="0"/>
                <a:cs typeface="Calibri" panose="020F0502020204030204" pitchFamily="34" charset="0"/>
                <a:sym typeface="+mn-ea"/>
              </a:rPr>
              <a:t>PORTAL</a:t>
            </a:r>
          </a:p>
          <a:p>
            <a:pPr marL="514350" indent="-514350" algn="just">
              <a:lnSpc>
                <a:spcPct val="150000"/>
              </a:lnSpc>
              <a:buFont typeface="+mj-lt"/>
              <a:buAutoNum type="romanUcPeriod"/>
            </a:pPr>
            <a:r>
              <a:rPr lang="en-US" sz="2000" dirty="0">
                <a:latin typeface="Calibri" panose="020F0502020204030204" pitchFamily="34" charset="0"/>
                <a:cs typeface="Calibri" panose="020F0502020204030204" pitchFamily="34" charset="0"/>
              </a:rPr>
              <a:t>NTU PORTAL</a:t>
            </a:r>
          </a:p>
          <a:p>
            <a:pPr algn="just">
              <a:lnSpc>
                <a:spcPct val="150000"/>
              </a:lnSpc>
            </a:pPr>
            <a:endParaRPr lang="en-US" sz="2000" dirty="0">
              <a:latin typeface="Calibri" panose="020F0502020204030204" pitchFamily="34" charset="0"/>
              <a:cs typeface="Calibri" panose="020F0502020204030204" pitchFamily="34" charset="0"/>
            </a:endParaRPr>
          </a:p>
          <a:p>
            <a:pPr algn="just">
              <a:lnSpc>
                <a:spcPct val="150000"/>
              </a:lnSpc>
            </a:pPr>
            <a:r>
              <a:rPr lang="en-US" sz="2000" dirty="0">
                <a:latin typeface="Calibri" panose="020F0502020204030204" pitchFamily="34" charset="0"/>
                <a:cs typeface="Calibri" panose="020F0502020204030204" pitchFamily="34" charset="0"/>
              </a:rPr>
              <a:t>All of the above mention systems are the systems of different universities. The following table shows the comparison according to the features.</a:t>
            </a: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p:nvPr>
            <p:extLst>
              <p:ext uri="{D42A27DB-BD31-4B8C-83A1-F6EECF244321}">
                <p14:modId xmlns:p14="http://schemas.microsoft.com/office/powerpoint/2010/main" val="3288825301"/>
              </p:ext>
            </p:extLst>
          </p:nvPr>
        </p:nvGraphicFramePr>
        <p:xfrm>
          <a:off x="658495" y="349885"/>
          <a:ext cx="10908030" cy="5817235"/>
        </p:xfrm>
        <a:graphic>
          <a:graphicData uri="http://schemas.openxmlformats.org/drawingml/2006/table">
            <a:tbl>
              <a:tblPr firstRow="1" bandRow="1">
                <a:tableStyleId>{5940675A-B579-460E-94D1-54222C63F5DA}</a:tableStyleId>
              </a:tblPr>
              <a:tblGrid>
                <a:gridCol w="1986915">
                  <a:extLst>
                    <a:ext uri="{9D8B030D-6E8A-4147-A177-3AD203B41FA5}">
                      <a16:colId xmlns:a16="http://schemas.microsoft.com/office/drawing/2014/main" xmlns="" val="20000"/>
                    </a:ext>
                  </a:extLst>
                </a:gridCol>
                <a:gridCol w="2633980">
                  <a:extLst>
                    <a:ext uri="{9D8B030D-6E8A-4147-A177-3AD203B41FA5}">
                      <a16:colId xmlns:a16="http://schemas.microsoft.com/office/drawing/2014/main" xmlns="" val="20001"/>
                    </a:ext>
                  </a:extLst>
                </a:gridCol>
                <a:gridCol w="2077720">
                  <a:extLst>
                    <a:ext uri="{9D8B030D-6E8A-4147-A177-3AD203B41FA5}">
                      <a16:colId xmlns:a16="http://schemas.microsoft.com/office/drawing/2014/main" xmlns="" val="20002"/>
                    </a:ext>
                  </a:extLst>
                </a:gridCol>
                <a:gridCol w="2102485">
                  <a:extLst>
                    <a:ext uri="{9D8B030D-6E8A-4147-A177-3AD203B41FA5}">
                      <a16:colId xmlns:a16="http://schemas.microsoft.com/office/drawing/2014/main" xmlns="" val="20003"/>
                    </a:ext>
                  </a:extLst>
                </a:gridCol>
                <a:gridCol w="2106930">
                  <a:extLst>
                    <a:ext uri="{9D8B030D-6E8A-4147-A177-3AD203B41FA5}">
                      <a16:colId xmlns:a16="http://schemas.microsoft.com/office/drawing/2014/main" xmlns="" val="20004"/>
                    </a:ext>
                  </a:extLst>
                </a:gridCol>
              </a:tblGrid>
              <a:tr h="2201545">
                <a:tc>
                  <a:txBody>
                    <a:bodyPr/>
                    <a:lstStyle/>
                    <a:p>
                      <a:pPr indent="0" algn="ctr">
                        <a:buNone/>
                      </a:pPr>
                      <a:r>
                        <a:rPr lang="en-US" sz="2400" b="1">
                          <a:latin typeface="Calibri" panose="020F0502020204030204" pitchFamily="34" charset="0"/>
                          <a:cs typeface="Calibri" panose="020F0502020204030204" pitchFamily="34" charset="0"/>
                        </a:rPr>
                        <a:t>Application Name</a:t>
                      </a:r>
                      <a:endParaRPr lang="en-US" sz="2400" b="1">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a:latin typeface="Calibri" panose="020F0502020204030204" pitchFamily="34" charset="0"/>
                          <a:cs typeface="Calibri" panose="020F0502020204030204" pitchFamily="34" charset="0"/>
                        </a:rPr>
                        <a:t>Enrollment System for Students</a:t>
                      </a:r>
                      <a:endParaRPr lang="en-US" sz="2400" b="1">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a:latin typeface="Calibri" panose="020F0502020204030204" pitchFamily="34" charset="0"/>
                          <a:cs typeface="Calibri" panose="020F0502020204030204" pitchFamily="34" charset="0"/>
                        </a:rPr>
                        <a:t>Billing System for Students using NFC cards</a:t>
                      </a:r>
                      <a:endParaRPr lang="en-US" sz="2400" b="1">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a:latin typeface="Calibri" panose="020F0502020204030204" pitchFamily="34" charset="0"/>
                          <a:cs typeface="Calibri" panose="020F0502020204030204" pitchFamily="34" charset="0"/>
                        </a:rPr>
                        <a:t>Timetable Generator for Faculty</a:t>
                      </a:r>
                      <a:endParaRPr lang="en-US" sz="2400" b="1">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2400" b="1">
                          <a:latin typeface="Calibri" panose="020F0502020204030204" pitchFamily="34" charset="0"/>
                          <a:cs typeface="Calibri" panose="020F0502020204030204" pitchFamily="34" charset="0"/>
                        </a:rPr>
                        <a:t>Date Sheet Generator for Faculty</a:t>
                      </a:r>
                      <a:endParaRPr lang="en-US" sz="2400" b="1">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901065">
                <a:tc>
                  <a:txBody>
                    <a:bodyPr/>
                    <a:lstStyle/>
                    <a:p>
                      <a:pPr indent="0">
                        <a:buNone/>
                      </a:pPr>
                      <a:r>
                        <a:rPr lang="en-US" sz="2800" b="0">
                          <a:latin typeface="Calibri" panose="020F0502020204030204" pitchFamily="34" charset="0"/>
                          <a:cs typeface="Calibri" panose="020F0502020204030204" pitchFamily="34" charset="0"/>
                        </a:rPr>
                        <a:t>TUF Portal</a:t>
                      </a:r>
                      <a:endParaRPr lang="en-US" sz="2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sz="1100" b="0">
                        <a:latin typeface="Calibri" panose="020F0502020204030204" pitchFamily="34" charset="0"/>
                        <a:cs typeface="Calibri" panose="020F0502020204030204" pitchFamily="34" charset="0"/>
                      </a:endParaRPr>
                    </a:p>
                    <a:p>
                      <a:pPr indent="0" algn="ctr">
                        <a:buNone/>
                      </a:pPr>
                      <a:r>
                        <a:rPr lang="en-US" sz="1100" b="0">
                          <a:latin typeface="Calibri" panose="020F0502020204030204" pitchFamily="34" charset="0"/>
                          <a:cs typeface="Calibri" panose="020F0502020204030204" pitchFamily="34" charset="0"/>
                        </a:rPr>
                        <a:t>●</a:t>
                      </a:r>
                      <a:endParaRPr lang="en-US" sz="11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sz="1100" b="0">
                        <a:latin typeface="Calibri" panose="020F0502020204030204" pitchFamily="34" charset="0"/>
                        <a:cs typeface="Calibri" panose="020F0502020204030204" pitchFamily="34" charset="0"/>
                      </a:endParaRPr>
                    </a:p>
                    <a:p>
                      <a:pPr indent="0" algn="ctr">
                        <a:buNone/>
                      </a:pPr>
                      <a:r>
                        <a:rPr lang="en-US" sz="1100" b="0">
                          <a:latin typeface="Calibri" panose="020F0502020204030204" pitchFamily="34" charset="0"/>
                          <a:cs typeface="Calibri" panose="020F0502020204030204" pitchFamily="34" charset="0"/>
                        </a:rPr>
                        <a:t>●</a:t>
                      </a:r>
                      <a:endParaRPr lang="en-US" sz="11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sz="1100" b="0" dirty="0">
                        <a:latin typeface="Calibri" panose="020F0502020204030204" pitchFamily="34" charset="0"/>
                        <a:cs typeface="Calibri" panose="020F0502020204030204" pitchFamily="34" charset="0"/>
                      </a:endParaRPr>
                    </a:p>
                    <a:p>
                      <a:pPr indent="0" algn="ctr">
                        <a:buNone/>
                      </a:pPr>
                      <a:r>
                        <a:rPr lang="en-US" sz="2400" b="0" dirty="0">
                          <a:latin typeface="Calibri" panose="020F0502020204030204" pitchFamily="34" charset="0"/>
                          <a:ea typeface="Calibri" panose="020F0502020204030204" pitchFamily="34" charset="0"/>
                          <a:cs typeface="Calibri" panose="020F0502020204030204" pitchFamily="34" charset="0"/>
                        </a:rPr>
                        <a:t>3</a:t>
                      </a:r>
                      <a:r>
                        <a:rPr lang="en-US" sz="2400" b="0" baseline="30000" dirty="0">
                          <a:latin typeface="Calibri" panose="020F0502020204030204" pitchFamily="34" charset="0"/>
                          <a:ea typeface="Calibri" panose="020F0502020204030204" pitchFamily="34" charset="0"/>
                          <a:cs typeface="Calibri" panose="020F0502020204030204" pitchFamily="34" charset="0"/>
                        </a:rPr>
                        <a:t>rd</a:t>
                      </a:r>
                      <a:r>
                        <a:rPr lang="en-US" sz="2400" b="0" dirty="0">
                          <a:latin typeface="Calibri" panose="020F0502020204030204" pitchFamily="34" charset="0"/>
                          <a:ea typeface="Calibri" panose="020F0502020204030204" pitchFamily="34" charset="0"/>
                          <a:cs typeface="Calibri" panose="020F0502020204030204" pitchFamily="34" charset="0"/>
                        </a:rPr>
                        <a:t> Party</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sz="1100" b="0">
                        <a:latin typeface="Calibri" panose="020F0502020204030204" pitchFamily="34" charset="0"/>
                        <a:cs typeface="Calibri" panose="020F0502020204030204" pitchFamily="34" charset="0"/>
                      </a:endParaRPr>
                    </a:p>
                    <a:p>
                      <a:pPr indent="0" algn="ctr">
                        <a:buNone/>
                      </a:pPr>
                      <a:r>
                        <a:rPr lang="en-US" sz="1100" b="0">
                          <a:latin typeface="Calibri" panose="020F0502020204030204" pitchFamily="34" charset="0"/>
                          <a:cs typeface="Calibri" panose="020F0502020204030204" pitchFamily="34" charset="0"/>
                        </a:rPr>
                        <a:t>●</a:t>
                      </a:r>
                      <a:endParaRPr lang="en-US" sz="11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1800225">
                <a:tc>
                  <a:txBody>
                    <a:bodyPr/>
                    <a:lstStyle/>
                    <a:p>
                      <a:pPr indent="0" algn="ctr">
                        <a:buNone/>
                      </a:pPr>
                      <a:r>
                        <a:rPr lang="en-US" sz="2800" b="0">
                          <a:latin typeface="Calibri" panose="020F0502020204030204" pitchFamily="34" charset="0"/>
                          <a:cs typeface="Calibri" panose="020F0502020204030204" pitchFamily="34" charset="0"/>
                        </a:rPr>
                        <a:t>Riphah Portal</a:t>
                      </a:r>
                      <a:endParaRPr lang="en-US" sz="2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sz="1100" b="0" dirty="0">
                        <a:latin typeface="Calibri" panose="020F0502020204030204" pitchFamily="34" charset="0"/>
                        <a:cs typeface="Calibri" panose="020F0502020204030204" pitchFamily="34" charset="0"/>
                      </a:endParaRPr>
                    </a:p>
                    <a:p>
                      <a:pPr indent="0" algn="ctr">
                        <a:buNone/>
                      </a:pPr>
                      <a:endParaRPr lang="en-US" sz="1100" b="0" dirty="0">
                        <a:latin typeface="Calibri" panose="020F0502020204030204" pitchFamily="34" charset="0"/>
                        <a:cs typeface="Calibri" panose="020F0502020204030204" pitchFamily="34" charset="0"/>
                      </a:endParaRPr>
                    </a:p>
                    <a:p>
                      <a:pPr indent="0" algn="ctr">
                        <a:buNone/>
                      </a:pPr>
                      <a:endParaRPr lang="en-US" sz="1100" b="0" dirty="0">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a:t>
                      </a:r>
                    </a:p>
                    <a:p>
                      <a:pPr indent="0" algn="ctr">
                        <a:buNone/>
                      </a:pP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sz="1100" b="0">
                        <a:latin typeface="Calibri" panose="020F0502020204030204" pitchFamily="34" charset="0"/>
                        <a:cs typeface="Calibri" panose="020F0502020204030204" pitchFamily="34" charset="0"/>
                      </a:endParaRPr>
                    </a:p>
                    <a:p>
                      <a:pPr indent="0" algn="ctr">
                        <a:buNone/>
                      </a:pPr>
                      <a:endParaRPr lang="en-US" sz="1100" b="0">
                        <a:latin typeface="Calibri" panose="020F0502020204030204" pitchFamily="34" charset="0"/>
                        <a:cs typeface="Calibri" panose="020F0502020204030204" pitchFamily="34" charset="0"/>
                      </a:endParaRPr>
                    </a:p>
                    <a:p>
                      <a:pPr indent="0" algn="ctr">
                        <a:buNone/>
                      </a:pPr>
                      <a:endParaRPr lang="en-US" sz="1100" b="0">
                        <a:latin typeface="Calibri" panose="020F0502020204030204" pitchFamily="34" charset="0"/>
                        <a:cs typeface="Calibri" panose="020F0502020204030204" pitchFamily="34" charset="0"/>
                      </a:endParaRPr>
                    </a:p>
                    <a:p>
                      <a:pPr indent="0" algn="ctr">
                        <a:buNone/>
                      </a:pPr>
                      <a:r>
                        <a:rPr lang="en-US" sz="1100" b="0">
                          <a:latin typeface="Calibri" panose="020F0502020204030204" pitchFamily="34" charset="0"/>
                          <a:cs typeface="Calibri" panose="020F0502020204030204" pitchFamily="34" charset="0"/>
                        </a:rPr>
                        <a:t>●</a:t>
                      </a:r>
                      <a:endParaRPr lang="en-US" sz="11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sz="1100" b="0" dirty="0">
                        <a:latin typeface="Calibri" panose="020F0502020204030204" pitchFamily="34" charset="0"/>
                        <a:cs typeface="Calibri" panose="020F0502020204030204" pitchFamily="34" charset="0"/>
                      </a:endParaRPr>
                    </a:p>
                    <a:p>
                      <a:pPr indent="0" algn="ctr">
                        <a:buNone/>
                      </a:pPr>
                      <a:endParaRPr lang="en-US" sz="1100" b="0" dirty="0">
                        <a:latin typeface="Calibri" panose="020F0502020204030204" pitchFamily="34" charset="0"/>
                        <a:cs typeface="Calibri" panose="020F0502020204030204" pitchFamily="34" charset="0"/>
                      </a:endParaRPr>
                    </a:p>
                    <a:p>
                      <a:pPr indent="0" algn="ctr">
                        <a:buNone/>
                      </a:pPr>
                      <a:endParaRPr lang="en-US" sz="1100" b="0" dirty="0">
                        <a:latin typeface="Calibri" panose="020F0502020204030204" pitchFamily="34" charset="0"/>
                        <a:cs typeface="Calibri" panose="020F0502020204030204" pitchFamily="34" charset="0"/>
                      </a:endParaRPr>
                    </a:p>
                    <a:p>
                      <a:pPr indent="0" algn="ctr">
                        <a:buNone/>
                      </a:pPr>
                      <a:r>
                        <a:rPr lang="en-US" sz="2400" b="0" dirty="0">
                          <a:latin typeface="Calibri" panose="020F0502020204030204" pitchFamily="34" charset="0"/>
                          <a:ea typeface="Calibri" panose="020F0502020204030204" pitchFamily="34" charset="0"/>
                          <a:cs typeface="Calibri" panose="020F0502020204030204" pitchFamily="34" charset="0"/>
                        </a:rPr>
                        <a:t>3</a:t>
                      </a:r>
                      <a:r>
                        <a:rPr lang="en-US" sz="2400" b="0" baseline="30000" dirty="0">
                          <a:latin typeface="Calibri" panose="020F0502020204030204" pitchFamily="34" charset="0"/>
                          <a:ea typeface="Calibri" panose="020F0502020204030204" pitchFamily="34" charset="0"/>
                          <a:cs typeface="Calibri" panose="020F0502020204030204" pitchFamily="34" charset="0"/>
                        </a:rPr>
                        <a:t>rd</a:t>
                      </a:r>
                      <a:r>
                        <a:rPr lang="en-US" sz="2400" b="0" dirty="0">
                          <a:latin typeface="Calibri" panose="020F0502020204030204" pitchFamily="34" charset="0"/>
                          <a:ea typeface="Calibri" panose="020F0502020204030204" pitchFamily="34" charset="0"/>
                          <a:cs typeface="Calibri" panose="020F0502020204030204" pitchFamily="34" charset="0"/>
                        </a:rPr>
                        <a:t> Party</a:t>
                      </a:r>
                      <a:endParaRPr lang="en-US" sz="1100" b="0" dirty="0">
                        <a:latin typeface="Calibri" panose="020F0502020204030204" pitchFamily="34" charset="0"/>
                        <a:ea typeface="Calibri" panose="020F0502020204030204" pitchFamily="34" charset="0"/>
                        <a:cs typeface="Calibri" panose="020F0502020204030204" pitchFamily="34" charset="0"/>
                      </a:endParaRPr>
                    </a:p>
                    <a:p>
                      <a:pPr indent="0" algn="ctr">
                        <a:buNone/>
                      </a:pP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sz="1100" b="0" dirty="0">
                        <a:latin typeface="Calibri" panose="020F0502020204030204" pitchFamily="34" charset="0"/>
                        <a:cs typeface="Calibri" panose="020F0502020204030204" pitchFamily="34" charset="0"/>
                      </a:endParaRPr>
                    </a:p>
                    <a:p>
                      <a:pPr indent="0" algn="ctr">
                        <a:buNone/>
                      </a:pPr>
                      <a:endParaRPr lang="en-US" sz="1100" b="0" dirty="0">
                        <a:latin typeface="Calibri" panose="020F0502020204030204" pitchFamily="34" charset="0"/>
                        <a:cs typeface="Calibri" panose="020F0502020204030204" pitchFamily="34" charset="0"/>
                      </a:endParaRPr>
                    </a:p>
                    <a:p>
                      <a:pPr indent="0" algn="ctr">
                        <a:buNone/>
                      </a:pPr>
                      <a:endParaRPr lang="en-US" sz="1100" b="0" dirty="0">
                        <a:latin typeface="Calibri" panose="020F0502020204030204" pitchFamily="34" charset="0"/>
                        <a:cs typeface="Calibri" panose="020F0502020204030204" pitchFamily="34" charset="0"/>
                      </a:endParaRPr>
                    </a:p>
                    <a:p>
                      <a:pPr indent="0" algn="ctr">
                        <a:buNone/>
                      </a:pPr>
                      <a:r>
                        <a:rPr lang="en-US" sz="1100" b="0" dirty="0">
                          <a:latin typeface="Calibri" panose="020F0502020204030204" pitchFamily="34" charset="0"/>
                          <a:cs typeface="Calibri" panose="020F0502020204030204" pitchFamily="34" charset="0"/>
                        </a:rPr>
                        <a:t>●</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899795">
                <a:tc>
                  <a:txBody>
                    <a:bodyPr/>
                    <a:lstStyle/>
                    <a:p>
                      <a:pPr indent="0">
                        <a:buNone/>
                      </a:pPr>
                      <a:r>
                        <a:rPr lang="en-US" sz="2800" b="0">
                          <a:latin typeface="Calibri" panose="020F0502020204030204" pitchFamily="34" charset="0"/>
                          <a:cs typeface="Calibri" panose="020F0502020204030204" pitchFamily="34" charset="0"/>
                        </a:rPr>
                        <a:t>NTU Portal</a:t>
                      </a:r>
                      <a:endParaRPr lang="en-US" sz="2800" b="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sz="1100" b="0" dirty="0">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p>
                      <a:pPr indent="0" algn="ctr">
                        <a:buNone/>
                      </a:pP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sz="1100" b="0" dirty="0">
                        <a:latin typeface="Calibri" panose="020F0502020204030204" pitchFamily="34" charset="0"/>
                        <a:ea typeface="Calibri" panose="020F0502020204030204" pitchFamily="34" charset="0"/>
                        <a:cs typeface="Calibri" panose="020F0502020204030204" pitchFamily="34" charset="0"/>
                      </a:endParaRPr>
                    </a:p>
                    <a:p>
                      <a:pPr indent="0" algn="ctr">
                        <a:buNone/>
                      </a:pPr>
                      <a:r>
                        <a:rPr lang="en-US" sz="1100" b="0" dirty="0">
                          <a:latin typeface="Calibri" panose="020F0502020204030204" pitchFamily="34" charset="0"/>
                          <a:ea typeface="Calibri" panose="020F0502020204030204" pitchFamily="34" charset="0"/>
                          <a:cs typeface="Calibri" panose="020F0502020204030204" pitchFamily="34" charset="0"/>
                        </a:rPr>
                        <a:t>●</a:t>
                      </a:r>
                      <a:endParaRPr lang="en-US" sz="1100" b="0" dirty="0">
                        <a:latin typeface="Calibri" panose="020F0502020204030204" pitchFamily="34" charset="0"/>
                        <a:ea typeface="Wingdings" panose="05000000000000000000"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b="0" dirty="0">
                        <a:latin typeface="Calibri" panose="020F0502020204030204" pitchFamily="34" charset="0"/>
                        <a:ea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dirty="0">
                          <a:latin typeface="Calibri" panose="020F0502020204030204" pitchFamily="34" charset="0"/>
                          <a:ea typeface="Calibri" panose="020F0502020204030204" pitchFamily="34" charset="0"/>
                          <a:cs typeface="Calibri" panose="020F0502020204030204" pitchFamily="34" charset="0"/>
                        </a:rPr>
                        <a:t>3</a:t>
                      </a:r>
                      <a:r>
                        <a:rPr lang="en-US" sz="2400" b="0" baseline="30000" dirty="0">
                          <a:latin typeface="Calibri" panose="020F0502020204030204" pitchFamily="34" charset="0"/>
                          <a:ea typeface="Calibri" panose="020F0502020204030204" pitchFamily="34" charset="0"/>
                          <a:cs typeface="Calibri" panose="020F0502020204030204" pitchFamily="34" charset="0"/>
                        </a:rPr>
                        <a:t>rd</a:t>
                      </a:r>
                      <a:r>
                        <a:rPr lang="en-US" sz="2400" b="0" dirty="0">
                          <a:latin typeface="Calibri" panose="020F0502020204030204" pitchFamily="34" charset="0"/>
                          <a:ea typeface="Calibri" panose="020F0502020204030204" pitchFamily="34" charset="0"/>
                          <a:cs typeface="Calibri" panose="020F0502020204030204" pitchFamily="34" charset="0"/>
                        </a:rPr>
                        <a:t> Party</a:t>
                      </a:r>
                      <a:endParaRPr lang="en-US" sz="1400" b="0" dirty="0">
                        <a:latin typeface="Calibri" panose="020F0502020204030204" pitchFamily="34" charset="0"/>
                        <a:ea typeface="Calibri" panose="020F0502020204030204" pitchFamily="34" charset="0"/>
                        <a:cs typeface="Calibri" panose="020F0502020204030204" pitchFamily="34" charset="0"/>
                      </a:endParaRPr>
                    </a:p>
                    <a:p>
                      <a:pPr indent="0" algn="ctr">
                        <a:buNone/>
                      </a:pPr>
                      <a:endParaRPr lang="en-US" sz="1800" b="0" dirty="0">
                        <a:latin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endParaRPr lang="en-US" sz="1100" b="0" dirty="0">
                        <a:latin typeface="Calibri" panose="020F0502020204030204" pitchFamily="34" charset="0"/>
                        <a:cs typeface="Calibri" panose="020F0502020204030204" pitchFamily="34" charset="0"/>
                      </a:endParaRPr>
                    </a:p>
                    <a:p>
                      <a:pPr indent="0" algn="ctr">
                        <a:buNone/>
                      </a:pPr>
                      <a:r>
                        <a:rPr lang="en-US" sz="1100" b="0" dirty="0">
                          <a:latin typeface="Calibri" panose="020F0502020204030204" pitchFamily="34" charset="0"/>
                          <a:cs typeface="Calibri" panose="020F0502020204030204" pitchFamily="34" charset="0"/>
                        </a:rPr>
                        <a:t>●</a:t>
                      </a:r>
                      <a:endParaRPr lang="en-US" sz="1100" b="0" dirty="0">
                        <a:latin typeface="Calibri" panose="020F0502020204030204" pitchFamily="34" charset="0"/>
                        <a:ea typeface="Calibri" panose="020F0502020204030204" pitchFamily="34" charset="0"/>
                        <a:cs typeface="Calibri" panose="020F0502020204030204" pitchFamily="34"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93370" y="273299"/>
            <a:ext cx="6467475" cy="1753235"/>
          </a:xfrm>
          <a:prstGeom prst="rect">
            <a:avLst/>
          </a:prstGeom>
          <a:noFill/>
        </p:spPr>
        <p:txBody>
          <a:bodyPr wrap="square" rtlCol="0" anchor="t">
            <a:spAutoFit/>
          </a:bodyPr>
          <a:lstStyle/>
          <a:p>
            <a:pPr algn="l"/>
            <a:r>
              <a:rPr lang="en-US" sz="5400" b="1" dirty="0">
                <a:latin typeface="Calibri" panose="020F0502020204030204" pitchFamily="34" charset="0"/>
                <a:cs typeface="Calibri" panose="020F0502020204030204" pitchFamily="34" charset="0"/>
                <a:sym typeface="+mn-ea"/>
              </a:rPr>
              <a:t>Block diagram</a:t>
            </a:r>
            <a:endParaRPr lang="en-US" sz="5400" b="1" dirty="0">
              <a:latin typeface="Calibri" panose="020F0502020204030204" pitchFamily="34" charset="0"/>
              <a:cs typeface="Calibri" panose="020F0502020204030204" pitchFamily="34" charset="0"/>
            </a:endParaRPr>
          </a:p>
          <a:p>
            <a:pPr algn="l"/>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pic>
        <p:nvPicPr>
          <p:cNvPr id="5" name="Picture 4">
            <a:extLst>
              <a:ext uri="{FF2B5EF4-FFF2-40B4-BE49-F238E27FC236}">
                <a16:creationId xmlns:a16="http://schemas.microsoft.com/office/drawing/2014/main" xmlns="" id="{D3511D55-1B58-41BA-8080-E1848AEDDA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9244" y="1668531"/>
            <a:ext cx="6486525" cy="42100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93370" y="267335"/>
            <a:ext cx="9621520" cy="1753235"/>
          </a:xfrm>
          <a:prstGeom prst="rect">
            <a:avLst/>
          </a:prstGeom>
          <a:noFill/>
        </p:spPr>
        <p:txBody>
          <a:bodyPr wrap="square" rtlCol="0" anchor="t">
            <a:spAutoFit/>
          </a:bodyPr>
          <a:lstStyle/>
          <a:p>
            <a:pPr algn="l"/>
            <a:r>
              <a:rPr lang="en-US" sz="5400" b="1" dirty="0">
                <a:latin typeface="Calibri" panose="020F0502020204030204" pitchFamily="34" charset="0"/>
                <a:cs typeface="Calibri" panose="020F0502020204030204" pitchFamily="34" charset="0"/>
                <a:sym typeface="+mn-ea"/>
              </a:rPr>
              <a:t>List Of Project Milestones</a:t>
            </a:r>
            <a:endParaRPr lang="en-US" sz="5400" b="1" dirty="0">
              <a:latin typeface="Calibri" panose="020F0502020204030204" pitchFamily="34" charset="0"/>
              <a:cs typeface="Calibri" panose="020F0502020204030204" pitchFamily="34" charset="0"/>
            </a:endParaRPr>
          </a:p>
          <a:p>
            <a:pPr algn="l"/>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sp>
        <p:nvSpPr>
          <p:cNvPr id="5" name="TextBox 4">
            <a:extLst>
              <a:ext uri="{FF2B5EF4-FFF2-40B4-BE49-F238E27FC236}">
                <a16:creationId xmlns:a16="http://schemas.microsoft.com/office/drawing/2014/main" xmlns="" id="{169BAE33-A961-4CBB-9BE4-C61F520BC9EC}"/>
              </a:ext>
            </a:extLst>
          </p:cNvPr>
          <p:cNvSpPr txBox="1"/>
          <p:nvPr/>
        </p:nvSpPr>
        <p:spPr>
          <a:xfrm>
            <a:off x="628648" y="1465978"/>
            <a:ext cx="10934700" cy="3785652"/>
          </a:xfrm>
          <a:prstGeom prst="rect">
            <a:avLst/>
          </a:prstGeom>
          <a:noFill/>
        </p:spPr>
        <p:txBody>
          <a:bodyPr wrap="square">
            <a:spAutoFit/>
          </a:bodyPr>
          <a:lstStyle/>
          <a:p>
            <a:pPr marL="457200" indent="-457200" algn="just">
              <a:lnSpc>
                <a:spcPct val="150000"/>
              </a:lnSpc>
              <a:buFont typeface="+mj-lt"/>
              <a:buAutoNum type="arabicPeriod"/>
            </a:pPr>
            <a:r>
              <a:rPr lang="en-US" sz="2000" dirty="0">
                <a:latin typeface="Calibri" panose="020F0502020204030204" pitchFamily="34" charset="0"/>
                <a:cs typeface="Calibri" panose="020F0502020204030204" pitchFamily="34" charset="0"/>
              </a:rPr>
              <a:t>Requirement Gathering</a:t>
            </a:r>
          </a:p>
          <a:p>
            <a:pPr marL="457200" indent="-457200" algn="just">
              <a:lnSpc>
                <a:spcPct val="150000"/>
              </a:lnSpc>
              <a:buFont typeface="+mj-lt"/>
              <a:buAutoNum type="arabicPeriod"/>
            </a:pPr>
            <a:r>
              <a:rPr lang="en-US" sz="2000" dirty="0">
                <a:latin typeface="Calibri" panose="020F0502020204030204" pitchFamily="34" charset="0"/>
                <a:cs typeface="Calibri" panose="020F0502020204030204" pitchFamily="34" charset="0"/>
              </a:rPr>
              <a:t>Documentation Phase 1</a:t>
            </a:r>
          </a:p>
          <a:p>
            <a:pPr marL="457200" indent="-457200" algn="just">
              <a:lnSpc>
                <a:spcPct val="150000"/>
              </a:lnSpc>
              <a:buFont typeface="+mj-lt"/>
              <a:buAutoNum type="arabicPeriod"/>
            </a:pPr>
            <a:r>
              <a:rPr lang="en-US" sz="2000" dirty="0">
                <a:latin typeface="Calibri" panose="020F0502020204030204" pitchFamily="34" charset="0"/>
                <a:cs typeface="Calibri" panose="020F0502020204030204" pitchFamily="34" charset="0"/>
              </a:rPr>
              <a:t>Front </a:t>
            </a:r>
            <a:r>
              <a:rPr lang="en-US" sz="2000" dirty="0" smtClean="0">
                <a:latin typeface="Calibri" panose="020F0502020204030204" pitchFamily="34" charset="0"/>
                <a:cs typeface="Calibri" panose="020F0502020204030204" pitchFamily="34" charset="0"/>
              </a:rPr>
              <a:t>End</a:t>
            </a:r>
          </a:p>
          <a:p>
            <a:pPr marL="457200" indent="-457200" algn="just">
              <a:lnSpc>
                <a:spcPct val="150000"/>
              </a:lnSpc>
              <a:buFont typeface="+mj-lt"/>
              <a:buAutoNum type="arabicPeriod"/>
            </a:pPr>
            <a:r>
              <a:rPr lang="en-US" sz="2000" dirty="0" smtClean="0">
                <a:latin typeface="Calibri" panose="020F0502020204030204" pitchFamily="34" charset="0"/>
                <a:cs typeface="Calibri" panose="020F0502020204030204" pitchFamily="34" charset="0"/>
              </a:rPr>
              <a:t>Database Connection</a:t>
            </a:r>
          </a:p>
          <a:p>
            <a:pPr algn="just">
              <a:lnSpc>
                <a:spcPct val="150000"/>
              </a:lnSpc>
            </a:pPr>
            <a:r>
              <a:rPr lang="en-US" sz="2000" dirty="0" smtClean="0">
                <a:latin typeface="Calibri" panose="020F0502020204030204" pitchFamily="34" charset="0"/>
                <a:cs typeface="Calibri" panose="020F0502020204030204" pitchFamily="34" charset="0"/>
              </a:rPr>
              <a:t>Remaining Work:</a:t>
            </a:r>
          </a:p>
          <a:p>
            <a:pPr marL="457200" indent="-457200" algn="just">
              <a:lnSpc>
                <a:spcPct val="150000"/>
              </a:lnSpc>
              <a:buFont typeface="+mj-lt"/>
              <a:buAutoNum type="arabicPeriod"/>
            </a:pPr>
            <a:r>
              <a:rPr lang="en-US" sz="2000" dirty="0" smtClean="0">
                <a:latin typeface="Calibri" panose="020F0502020204030204" pitchFamily="34" charset="0"/>
                <a:cs typeface="Calibri" panose="020F0502020204030204" pitchFamily="34" charset="0"/>
              </a:rPr>
              <a:t>Backend Implementation</a:t>
            </a:r>
            <a:endParaRPr lang="en-US" sz="2000" dirty="0">
              <a:latin typeface="Calibri" panose="020F0502020204030204" pitchFamily="34" charset="0"/>
              <a:cs typeface="Calibri" panose="020F0502020204030204" pitchFamily="34" charset="0"/>
            </a:endParaRPr>
          </a:p>
          <a:p>
            <a:pPr marL="457200" indent="-457200" algn="just">
              <a:lnSpc>
                <a:spcPct val="150000"/>
              </a:lnSpc>
              <a:buFont typeface="+mj-lt"/>
              <a:buAutoNum type="arabicPeriod"/>
            </a:pPr>
            <a:endParaRPr lang="en-US" sz="2000" dirty="0">
              <a:latin typeface="Calibri" panose="020F0502020204030204" pitchFamily="34" charset="0"/>
              <a:cs typeface="Calibri" panose="020F0502020204030204" pitchFamily="34" charset="0"/>
            </a:endParaRPr>
          </a:p>
          <a:p>
            <a:pPr marL="457200" indent="-457200" algn="just">
              <a:lnSpc>
                <a:spcPct val="150000"/>
              </a:lnSpc>
              <a:buFont typeface="+mj-lt"/>
              <a:buAutoNum type="arabicPeriod"/>
            </a:pPr>
            <a:endParaRPr lang="en-US" sz="2000" dirty="0">
              <a:latin typeface="Calibri" panose="020F0502020204030204" pitchFamily="34" charset="0"/>
              <a:cs typeface="Calibri" panose="020F050202020403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93370" y="267335"/>
            <a:ext cx="10977245" cy="1753235"/>
          </a:xfrm>
          <a:prstGeom prst="rect">
            <a:avLst/>
          </a:prstGeom>
          <a:noFill/>
        </p:spPr>
        <p:txBody>
          <a:bodyPr wrap="square" rtlCol="0" anchor="t">
            <a:spAutoFit/>
          </a:bodyPr>
          <a:lstStyle/>
          <a:p>
            <a:pPr algn="l"/>
            <a:r>
              <a:rPr lang="en-US" sz="5400" b="1" dirty="0">
                <a:latin typeface="Calibri" panose="020F0502020204030204" pitchFamily="34" charset="0"/>
                <a:cs typeface="Calibri" panose="020F0502020204030204" pitchFamily="34" charset="0"/>
                <a:sym typeface="+mn-ea"/>
              </a:rPr>
              <a:t>Executed Work </a:t>
            </a:r>
            <a:r>
              <a:rPr lang="en-US" sz="2400" b="1" dirty="0">
                <a:latin typeface="Calibri" panose="020F0502020204030204" pitchFamily="34" charset="0"/>
                <a:cs typeface="Calibri" panose="020F0502020204030204" pitchFamily="34" charset="0"/>
                <a:sym typeface="+mn-ea"/>
              </a:rPr>
              <a:t>Demo </a:t>
            </a:r>
            <a:r>
              <a:rPr lang="en-US" sz="2400" b="1" dirty="0" smtClean="0">
                <a:latin typeface="Calibri" panose="020F0502020204030204" pitchFamily="34" charset="0"/>
                <a:cs typeface="Calibri" panose="020F0502020204030204" pitchFamily="34" charset="0"/>
                <a:sym typeface="+mn-ea"/>
              </a:rPr>
              <a:t>(Login/Signup)</a:t>
            </a:r>
            <a:endParaRPr lang="en-GB" sz="5400" b="1" dirty="0">
              <a:latin typeface="Calibri" panose="020F0502020204030204" pitchFamily="34" charset="0"/>
              <a:cs typeface="Calibri" panose="020F0502020204030204" pitchFamily="34" charset="0"/>
            </a:endParaRPr>
          </a:p>
          <a:p>
            <a:pPr algn="l"/>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984" y="1579172"/>
            <a:ext cx="4223713" cy="478299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913" y="1589405"/>
            <a:ext cx="6935439" cy="477275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93370" y="267335"/>
            <a:ext cx="10977245" cy="1753235"/>
          </a:xfrm>
          <a:prstGeom prst="rect">
            <a:avLst/>
          </a:prstGeom>
          <a:noFill/>
        </p:spPr>
        <p:txBody>
          <a:bodyPr wrap="square" rtlCol="0" anchor="t">
            <a:spAutoFit/>
          </a:bodyPr>
          <a:lstStyle/>
          <a:p>
            <a:pPr algn="l"/>
            <a:r>
              <a:rPr lang="en-US" sz="5400" b="1" dirty="0">
                <a:latin typeface="Calibri" panose="020F0502020204030204" pitchFamily="34" charset="0"/>
                <a:cs typeface="Calibri" panose="020F0502020204030204" pitchFamily="34" charset="0"/>
                <a:sym typeface="+mn-ea"/>
              </a:rPr>
              <a:t>Executed Work </a:t>
            </a:r>
            <a:r>
              <a:rPr lang="en-US" sz="2400" b="1" dirty="0">
                <a:latin typeface="Calibri" panose="020F0502020204030204" pitchFamily="34" charset="0"/>
                <a:cs typeface="Calibri" panose="020F0502020204030204" pitchFamily="34" charset="0"/>
                <a:sym typeface="+mn-ea"/>
              </a:rPr>
              <a:t>Demo (dashboard)</a:t>
            </a:r>
            <a:endParaRPr lang="en-GB" sz="5400" b="1" dirty="0">
              <a:latin typeface="Calibri" panose="020F0502020204030204" pitchFamily="34" charset="0"/>
              <a:cs typeface="Calibri" panose="020F0502020204030204" pitchFamily="34" charset="0"/>
            </a:endParaRPr>
          </a:p>
          <a:p>
            <a:pPr algn="l"/>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pic>
        <p:nvPicPr>
          <p:cNvPr id="3" name="Picture 2">
            <a:extLst>
              <a:ext uri="{FF2B5EF4-FFF2-40B4-BE49-F238E27FC236}">
                <a16:creationId xmlns:a16="http://schemas.microsoft.com/office/drawing/2014/main" xmlns="" id="{0CA1D166-F091-4FF6-93B5-BD4B38A30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 y="1484486"/>
            <a:ext cx="5666666" cy="480268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507" y="1484486"/>
            <a:ext cx="5713005" cy="4732734"/>
          </a:xfrm>
          <a:prstGeom prst="rect">
            <a:avLst/>
          </a:prstGeom>
        </p:spPr>
      </p:pic>
    </p:spTree>
    <p:extLst>
      <p:ext uri="{BB962C8B-B14F-4D97-AF65-F5344CB8AC3E}">
        <p14:creationId xmlns:p14="http://schemas.microsoft.com/office/powerpoint/2010/main" val="417810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93370" y="267335"/>
            <a:ext cx="10977245" cy="1753235"/>
          </a:xfrm>
          <a:prstGeom prst="rect">
            <a:avLst/>
          </a:prstGeom>
          <a:noFill/>
        </p:spPr>
        <p:txBody>
          <a:bodyPr wrap="square" rtlCol="0" anchor="t">
            <a:spAutoFit/>
          </a:bodyPr>
          <a:lstStyle/>
          <a:p>
            <a:pPr algn="l"/>
            <a:r>
              <a:rPr lang="en-US" sz="5400" b="1" dirty="0">
                <a:latin typeface="Calibri" panose="020F0502020204030204" pitchFamily="34" charset="0"/>
                <a:cs typeface="Calibri" panose="020F0502020204030204" pitchFamily="34" charset="0"/>
                <a:sym typeface="+mn-ea"/>
              </a:rPr>
              <a:t>Timetable Generator Form</a:t>
            </a:r>
            <a:endParaRPr lang="en-GB" sz="5400" b="1" dirty="0">
              <a:latin typeface="Calibri" panose="020F0502020204030204" pitchFamily="34" charset="0"/>
              <a:cs typeface="Calibri" panose="020F0502020204030204" pitchFamily="34" charset="0"/>
            </a:endParaRPr>
          </a:p>
          <a:p>
            <a:pPr algn="l"/>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pic>
        <p:nvPicPr>
          <p:cNvPr id="3" name="Picture 2">
            <a:extLst>
              <a:ext uri="{FF2B5EF4-FFF2-40B4-BE49-F238E27FC236}">
                <a16:creationId xmlns:a16="http://schemas.microsoft.com/office/drawing/2014/main" xmlns="" id="{A978D26A-376E-41CD-801B-D9870FF3B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05" y="1736408"/>
            <a:ext cx="9629305" cy="4666618"/>
          </a:xfrm>
          <a:prstGeom prst="rect">
            <a:avLst/>
          </a:prstGeom>
        </p:spPr>
      </p:pic>
    </p:spTree>
    <p:extLst>
      <p:ext uri="{BB962C8B-B14F-4D97-AF65-F5344CB8AC3E}">
        <p14:creationId xmlns:p14="http://schemas.microsoft.com/office/powerpoint/2010/main" val="339534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93370" y="267335"/>
            <a:ext cx="10977245" cy="1753235"/>
          </a:xfrm>
          <a:prstGeom prst="rect">
            <a:avLst/>
          </a:prstGeom>
          <a:noFill/>
        </p:spPr>
        <p:txBody>
          <a:bodyPr wrap="square" rtlCol="0" anchor="t">
            <a:spAutoFit/>
          </a:bodyPr>
          <a:lstStyle/>
          <a:p>
            <a:pPr algn="l"/>
            <a:r>
              <a:rPr lang="en-US" sz="5400" b="1" dirty="0" smtClean="0">
                <a:latin typeface="Calibri" panose="020F0502020204030204" pitchFamily="34" charset="0"/>
                <a:cs typeface="Calibri" panose="020F0502020204030204" pitchFamily="34" charset="0"/>
                <a:sym typeface="+mn-ea"/>
              </a:rPr>
              <a:t>Date Sheet </a:t>
            </a:r>
            <a:r>
              <a:rPr lang="en-US" sz="5400" b="1" dirty="0">
                <a:latin typeface="Calibri" panose="020F0502020204030204" pitchFamily="34" charset="0"/>
                <a:cs typeface="Calibri" panose="020F0502020204030204" pitchFamily="34" charset="0"/>
                <a:sym typeface="+mn-ea"/>
              </a:rPr>
              <a:t>Generator Form</a:t>
            </a:r>
            <a:endParaRPr lang="en-GB" sz="5400" b="1" dirty="0">
              <a:latin typeface="Calibri" panose="020F0502020204030204" pitchFamily="34" charset="0"/>
              <a:cs typeface="Calibri" panose="020F0502020204030204" pitchFamily="34" charset="0"/>
            </a:endParaRPr>
          </a:p>
          <a:p>
            <a:pPr algn="l"/>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pic>
        <p:nvPicPr>
          <p:cNvPr id="3" name="Picture 2">
            <a:extLst>
              <a:ext uri="{FF2B5EF4-FFF2-40B4-BE49-F238E27FC236}">
                <a16:creationId xmlns:a16="http://schemas.microsoft.com/office/drawing/2014/main" xmlns="" id="{A978D26A-376E-41CD-801B-D9870FF3B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7405" y="1740161"/>
            <a:ext cx="9629305" cy="4659112"/>
          </a:xfrm>
          <a:prstGeom prst="rect">
            <a:avLst/>
          </a:prstGeom>
        </p:spPr>
      </p:pic>
    </p:spTree>
    <p:extLst>
      <p:ext uri="{BB962C8B-B14F-4D97-AF65-F5344CB8AC3E}">
        <p14:creationId xmlns:p14="http://schemas.microsoft.com/office/powerpoint/2010/main" val="3273326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93370" y="267335"/>
            <a:ext cx="10977245" cy="1753235"/>
          </a:xfrm>
          <a:prstGeom prst="rect">
            <a:avLst/>
          </a:prstGeom>
          <a:noFill/>
        </p:spPr>
        <p:txBody>
          <a:bodyPr wrap="square" rtlCol="0" anchor="t">
            <a:spAutoFit/>
          </a:bodyPr>
          <a:lstStyle/>
          <a:p>
            <a:pPr algn="l"/>
            <a:r>
              <a:rPr lang="en-US" sz="5400" b="1" dirty="0">
                <a:latin typeface="Calibri" panose="020F0502020204030204" pitchFamily="34" charset="0"/>
                <a:cs typeface="Calibri" panose="020F0502020204030204" pitchFamily="34" charset="0"/>
                <a:sym typeface="+mn-ea"/>
              </a:rPr>
              <a:t>Student Enrollment Form</a:t>
            </a:r>
            <a:endParaRPr lang="en-GB" sz="5400" b="1" dirty="0">
              <a:latin typeface="Calibri" panose="020F0502020204030204" pitchFamily="34" charset="0"/>
              <a:cs typeface="Calibri" panose="020F0502020204030204" pitchFamily="34" charset="0"/>
            </a:endParaRPr>
          </a:p>
          <a:p>
            <a:pPr algn="l"/>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pic>
        <p:nvPicPr>
          <p:cNvPr id="3" name="Picture 2">
            <a:extLst>
              <a:ext uri="{FF2B5EF4-FFF2-40B4-BE49-F238E27FC236}">
                <a16:creationId xmlns:a16="http://schemas.microsoft.com/office/drawing/2014/main" xmlns="" id="{EBCE6D59-BDD3-4A28-9655-5261CDF74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47" y="1631231"/>
            <a:ext cx="10674268" cy="4959434"/>
          </a:xfrm>
          <a:prstGeom prst="rect">
            <a:avLst/>
          </a:prstGeom>
        </p:spPr>
      </p:pic>
    </p:spTree>
    <p:extLst>
      <p:ext uri="{BB962C8B-B14F-4D97-AF65-F5344CB8AC3E}">
        <p14:creationId xmlns:p14="http://schemas.microsoft.com/office/powerpoint/2010/main" val="1563742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93370" y="267335"/>
            <a:ext cx="10977245" cy="1754326"/>
          </a:xfrm>
          <a:prstGeom prst="rect">
            <a:avLst/>
          </a:prstGeom>
          <a:noFill/>
        </p:spPr>
        <p:txBody>
          <a:bodyPr wrap="square" rtlCol="0" anchor="t">
            <a:spAutoFit/>
          </a:bodyPr>
          <a:lstStyle/>
          <a:p>
            <a:pPr algn="l"/>
            <a:r>
              <a:rPr lang="en-US" sz="5400" b="1" dirty="0">
                <a:latin typeface="Calibri" panose="020F0502020204030204" pitchFamily="34" charset="0"/>
                <a:cs typeface="Calibri" panose="020F0502020204030204" pitchFamily="34" charset="0"/>
                <a:sym typeface="+mn-ea"/>
              </a:rPr>
              <a:t>Billing </a:t>
            </a:r>
            <a:r>
              <a:rPr lang="en-US" sz="5400" b="1" dirty="0" smtClean="0">
                <a:latin typeface="Calibri" panose="020F0502020204030204" pitchFamily="34" charset="0"/>
                <a:cs typeface="Calibri" panose="020F0502020204030204" pitchFamily="34" charset="0"/>
                <a:sym typeface="+mn-ea"/>
              </a:rPr>
              <a:t>System: ADD CARDS</a:t>
            </a:r>
            <a:endParaRPr lang="en-GB" sz="5400" b="1" dirty="0">
              <a:latin typeface="Calibri" panose="020F0502020204030204" pitchFamily="34" charset="0"/>
              <a:cs typeface="Calibri" panose="020F0502020204030204" pitchFamily="34" charset="0"/>
            </a:endParaRPr>
          </a:p>
          <a:p>
            <a:pPr algn="l"/>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pic>
        <p:nvPicPr>
          <p:cNvPr id="8" name="Picture 7">
            <a:extLst>
              <a:ext uri="{FF2B5EF4-FFF2-40B4-BE49-F238E27FC236}">
                <a16:creationId xmlns:a16="http://schemas.microsoft.com/office/drawing/2014/main" xmlns="" id="{CB75A8ED-818D-4505-8E3B-B19C38F3F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607" y="1385441"/>
            <a:ext cx="10072683" cy="4810944"/>
          </a:xfrm>
          <a:prstGeom prst="rect">
            <a:avLst/>
          </a:prstGeom>
        </p:spPr>
      </p:pic>
    </p:spTree>
    <p:extLst>
      <p:ext uri="{BB962C8B-B14F-4D97-AF65-F5344CB8AC3E}">
        <p14:creationId xmlns:p14="http://schemas.microsoft.com/office/powerpoint/2010/main" val="181554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弧形"/>
          <p:cNvSpPr/>
          <p:nvPr/>
        </p:nvSpPr>
        <p:spPr>
          <a:xfrm>
            <a:off x="-695394" y="549000"/>
            <a:ext cx="5760000" cy="5760000"/>
          </a:xfrm>
          <a:prstGeom prst="arc">
            <a:avLst>
              <a:gd name="adj1" fmla="val 17627964"/>
              <a:gd name="adj2" fmla="val 3987377"/>
            </a:avLst>
          </a:prstGeom>
          <a:ln w="12700">
            <a:solidFill>
              <a:schemeClr val="accent3"/>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latin typeface="Calibri" panose="020F0502020204030204" pitchFamily="34" charset="0"/>
              <a:cs typeface="Calibri" panose="020F0502020204030204" pitchFamily="34" charset="0"/>
            </a:endParaRPr>
          </a:p>
        </p:txBody>
      </p:sp>
      <p:sp>
        <p:nvSpPr>
          <p:cNvPr id="1048585" name="图形"/>
          <p:cNvSpPr/>
          <p:nvPr/>
        </p:nvSpPr>
        <p:spPr>
          <a:xfrm>
            <a:off x="0" y="2158717"/>
            <a:ext cx="1494237" cy="2540567"/>
          </a:xfrm>
          <a:custGeom>
            <a:avLst/>
            <a:gdLst>
              <a:gd name="connsiteX0" fmla="*/ 0 w 1777902"/>
              <a:gd name="connsiteY0" fmla="*/ 0 h 2540567"/>
              <a:gd name="connsiteX1" fmla="*/ 1777901 w 1777902"/>
              <a:gd name="connsiteY1" fmla="*/ 0 h 2540567"/>
              <a:gd name="connsiteX2" fmla="*/ 1672613 w 1777902"/>
              <a:gd name="connsiteY2" fmla="*/ 63964 h 2540567"/>
              <a:gd name="connsiteX3" fmla="*/ 1031218 w 1777902"/>
              <a:gd name="connsiteY3" fmla="*/ 1270283 h 2540567"/>
              <a:gd name="connsiteX4" fmla="*/ 1672613 w 1777902"/>
              <a:gd name="connsiteY4" fmla="*/ 2476602 h 2540567"/>
              <a:gd name="connsiteX5" fmla="*/ 1777902 w 1777902"/>
              <a:gd name="connsiteY5" fmla="*/ 2540567 h 2540567"/>
              <a:gd name="connsiteX6" fmla="*/ 0 w 1777902"/>
              <a:gd name="connsiteY6" fmla="*/ 2540567 h 254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902" h="2540567">
                <a:moveTo>
                  <a:pt x="0" y="0"/>
                </a:moveTo>
                <a:lnTo>
                  <a:pt x="1777901" y="0"/>
                </a:lnTo>
                <a:lnTo>
                  <a:pt x="1672613" y="63964"/>
                </a:lnTo>
                <a:cubicBezTo>
                  <a:pt x="1285641" y="325397"/>
                  <a:pt x="1031218" y="768128"/>
                  <a:pt x="1031218" y="1270283"/>
                </a:cubicBezTo>
                <a:cubicBezTo>
                  <a:pt x="1031218" y="1772438"/>
                  <a:pt x="1285641" y="2215169"/>
                  <a:pt x="1672613" y="2476602"/>
                </a:cubicBezTo>
                <a:lnTo>
                  <a:pt x="1777902" y="2540567"/>
                </a:lnTo>
                <a:lnTo>
                  <a:pt x="0" y="25405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latin typeface="Calibri" panose="020F0502020204030204" pitchFamily="34" charset="0"/>
              <a:cs typeface="Calibri" panose="020F0502020204030204" pitchFamily="34" charset="0"/>
            </a:endParaRPr>
          </a:p>
        </p:txBody>
      </p:sp>
      <p:sp>
        <p:nvSpPr>
          <p:cNvPr id="1048586" name="矩形"/>
          <p:cNvSpPr/>
          <p:nvPr/>
        </p:nvSpPr>
        <p:spPr>
          <a:xfrm>
            <a:off x="10981041" y="2158718"/>
            <a:ext cx="1207946" cy="2540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pitchFamily="34" charset="0"/>
              <a:cs typeface="Calibri" panose="020F0502020204030204" pitchFamily="34" charset="0"/>
            </a:endParaRPr>
          </a:p>
        </p:txBody>
      </p:sp>
      <p:sp>
        <p:nvSpPr>
          <p:cNvPr id="1048588" name="圆"/>
          <p:cNvSpPr/>
          <p:nvPr/>
        </p:nvSpPr>
        <p:spPr>
          <a:xfrm>
            <a:off x="1072712" y="1975451"/>
            <a:ext cx="2909542" cy="2909542"/>
          </a:xfrm>
          <a:prstGeom prst="ellipse">
            <a:avLst/>
          </a:prstGeom>
          <a:solidFill>
            <a:schemeClr val="accent2"/>
          </a:solid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0" b="1" dirty="0">
              <a:solidFill>
                <a:srgbClr val="C71C1C"/>
              </a:solidFill>
              <a:latin typeface="Calibri" panose="020F0502020204030204" pitchFamily="34" charset="0"/>
              <a:cs typeface="Calibri" panose="020F0502020204030204" pitchFamily="34" charset="0"/>
            </a:endParaRPr>
          </a:p>
        </p:txBody>
      </p:sp>
      <p:sp>
        <p:nvSpPr>
          <p:cNvPr id="1048589" name="图标"/>
          <p:cNvSpPr>
            <a:spLocks noEditPoints="1"/>
          </p:cNvSpPr>
          <p:nvPr/>
        </p:nvSpPr>
        <p:spPr bwMode="auto">
          <a:xfrm>
            <a:off x="2156098" y="2197580"/>
            <a:ext cx="742771" cy="101524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bg1"/>
          </a:solidFill>
          <a:ln>
            <a:noFill/>
          </a:ln>
        </p:spPr>
        <p:txBody>
          <a:bodyPr vert="horz" wrap="square" lIns="91400" tIns="45699" rIns="91400" bIns="45699" numCol="1" anchor="t" anchorCtr="0" compatLnSpc="1"/>
          <a:lstStyle/>
          <a:p>
            <a:pPr algn="ctr" fontAlgn="base">
              <a:spcBef>
                <a:spcPct val="0"/>
              </a:spcBef>
              <a:spcAft>
                <a:spcPct val="0"/>
              </a:spcAft>
            </a:pPr>
            <a:endParaRPr lang="zh-CN" altLang="en-US" sz="2400" b="1" dirty="0">
              <a:solidFill>
                <a:prstClr val="black"/>
              </a:solidFill>
              <a:latin typeface="Calibri" panose="020F0502020204030204" pitchFamily="34" charset="0"/>
              <a:cs typeface="Calibri" panose="020F0502020204030204" pitchFamily="34" charset="0"/>
            </a:endParaRPr>
          </a:p>
        </p:txBody>
      </p:sp>
      <p:sp>
        <p:nvSpPr>
          <p:cNvPr id="1048590" name="圆环"/>
          <p:cNvSpPr>
            <a:spLocks noChangeArrowheads="1"/>
          </p:cNvSpPr>
          <p:nvPr/>
        </p:nvSpPr>
        <p:spPr bwMode="auto">
          <a:xfrm>
            <a:off x="1236883" y="2139046"/>
            <a:ext cx="2581200" cy="2582352"/>
          </a:xfrm>
          <a:prstGeom prst="ellipse">
            <a:avLst/>
          </a:prstGeom>
          <a:noFill/>
          <a:ln>
            <a:solidFill>
              <a:srgbClr val="F8F8F8"/>
            </a:solidFill>
            <a:prstDash val="dash"/>
          </a:ln>
        </p:spPr>
        <p:txBody>
          <a:bodyPr vert="horz" wrap="square" lIns="91404" tIns="45702" rIns="91404" bIns="45702" numCol="1" anchor="t" anchorCtr="0" compatLnSpc="1"/>
          <a:lstStyle/>
          <a:p>
            <a:pPr fontAlgn="base">
              <a:spcBef>
                <a:spcPct val="0"/>
              </a:spcBef>
              <a:spcAft>
                <a:spcPct val="0"/>
              </a:spcAft>
              <a:buFont typeface="Arial" panose="020B0604020202020204" pitchFamily="34" charset="0"/>
              <a:buNone/>
            </a:pPr>
            <a:endParaRPr lang="zh-CN" altLang="en-US" sz="1800" dirty="0">
              <a:solidFill>
                <a:srgbClr val="C4261D"/>
              </a:solidFill>
              <a:latin typeface="Calibri" panose="020F0502020204030204" pitchFamily="34" charset="0"/>
              <a:cs typeface="Calibri" panose="020F0502020204030204" pitchFamily="34" charset="0"/>
            </a:endParaRPr>
          </a:p>
        </p:txBody>
      </p:sp>
      <p:grpSp>
        <p:nvGrpSpPr>
          <p:cNvPr id="9" name="Group 0"/>
          <p:cNvGrpSpPr/>
          <p:nvPr/>
        </p:nvGrpSpPr>
        <p:grpSpPr>
          <a:xfrm>
            <a:off x="3021965" y="417195"/>
            <a:ext cx="6346825" cy="809625"/>
            <a:chOff x="5634" y="1057"/>
            <a:chExt cx="9995" cy="1275"/>
          </a:xfrm>
        </p:grpSpPr>
        <p:grpSp>
          <p:nvGrpSpPr>
            <p:cNvPr id="36" name="组合 1"/>
            <p:cNvGrpSpPr/>
            <p:nvPr/>
          </p:nvGrpSpPr>
          <p:grpSpPr>
            <a:xfrm>
              <a:off x="6013" y="1079"/>
              <a:ext cx="9616" cy="949"/>
              <a:chOff x="4278401" y="1584388"/>
              <a:chExt cx="5040000" cy="560522"/>
            </a:xfrm>
          </p:grpSpPr>
          <p:sp>
            <p:nvSpPr>
              <p:cNvPr id="1048591" name="圆角矩形"/>
              <p:cNvSpPr/>
              <p:nvPr/>
            </p:nvSpPr>
            <p:spPr>
              <a:xfrm>
                <a:off x="4278401" y="1584388"/>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panose="020F0502020204030204" pitchFamily="34" charset="0"/>
                  <a:cs typeface="Calibri" panose="020F0502020204030204" pitchFamily="34" charset="0"/>
                </a:endParaRPr>
              </a:p>
            </p:txBody>
          </p:sp>
          <p:sp>
            <p:nvSpPr>
              <p:cNvPr id="1048592" name="圆"/>
              <p:cNvSpPr/>
              <p:nvPr/>
            </p:nvSpPr>
            <p:spPr>
              <a:xfrm>
                <a:off x="8880016" y="1735246"/>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048593" name="等腰三角形"/>
              <p:cNvSpPr/>
              <p:nvPr/>
            </p:nvSpPr>
            <p:spPr>
              <a:xfrm rot="5400000">
                <a:off x="8944688" y="1795007"/>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048594" name="文字"/>
              <p:cNvSpPr/>
              <p:nvPr/>
            </p:nvSpPr>
            <p:spPr>
              <a:xfrm>
                <a:off x="4835051" y="1675169"/>
                <a:ext cx="4008755" cy="415103"/>
              </a:xfrm>
              <a:prstGeom prst="rect">
                <a:avLst/>
              </a:prstGeom>
            </p:spPr>
            <p:txBody>
              <a:bodyPr wrap="square">
                <a:spAutoFit/>
              </a:bodyPr>
              <a:lstStyle/>
              <a:p>
                <a:pPr algn="l"/>
                <a:r>
                  <a:rPr lang="en-US" altLang="zh-CN" sz="2300" spc="250" dirty="0">
                    <a:solidFill>
                      <a:prstClr val="white"/>
                    </a:solidFill>
                    <a:latin typeface="Calibri" panose="020F0502020204030204" pitchFamily="34" charset="0"/>
                    <a:cs typeface="Calibri" panose="020F0502020204030204" pitchFamily="34" charset="0"/>
                  </a:rPr>
                  <a:t>Introduction</a:t>
                </a:r>
                <a:endParaRPr lang="zh-CN" altLang="en-US" sz="2300" spc="250" dirty="0">
                  <a:solidFill>
                    <a:prstClr val="white"/>
                  </a:solidFill>
                  <a:latin typeface="Calibri" panose="020F0502020204030204" pitchFamily="34" charset="0"/>
                  <a:cs typeface="Calibri" panose="020F0502020204030204" pitchFamily="34" charset="0"/>
                </a:endParaRPr>
              </a:p>
            </p:txBody>
          </p:sp>
        </p:grpSp>
        <p:sp>
          <p:nvSpPr>
            <p:cNvPr id="1048607" name="圆"/>
            <p:cNvSpPr/>
            <p:nvPr/>
          </p:nvSpPr>
          <p:spPr>
            <a:xfrm>
              <a:off x="5634" y="1057"/>
              <a:ext cx="1275" cy="1275"/>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prstClr val="white"/>
                  </a:solidFill>
                  <a:latin typeface="Calibri" panose="020F0502020204030204" pitchFamily="34" charset="0"/>
                  <a:cs typeface="Calibri" panose="020F0502020204030204" pitchFamily="34" charset="0"/>
                </a:rPr>
                <a:t>1</a:t>
              </a:r>
              <a:endParaRPr lang="zh-CN" altLang="en-US" sz="3000" dirty="0">
                <a:solidFill>
                  <a:prstClr val="white"/>
                </a:solidFill>
                <a:latin typeface="Calibri" panose="020F0502020204030204" pitchFamily="34" charset="0"/>
                <a:cs typeface="Calibri" panose="020F0502020204030204" pitchFamily="34" charset="0"/>
              </a:endParaRPr>
            </a:p>
          </p:txBody>
        </p:sp>
      </p:grpSp>
      <p:grpSp>
        <p:nvGrpSpPr>
          <p:cNvPr id="2" name="Group 1"/>
          <p:cNvGrpSpPr/>
          <p:nvPr/>
        </p:nvGrpSpPr>
        <p:grpSpPr>
          <a:xfrm>
            <a:off x="3648710" y="1072515"/>
            <a:ext cx="7281545" cy="808990"/>
            <a:chOff x="6696" y="2114"/>
            <a:chExt cx="11467" cy="1274"/>
          </a:xfrm>
        </p:grpSpPr>
        <p:grpSp>
          <p:nvGrpSpPr>
            <p:cNvPr id="151" name="组合 4"/>
            <p:cNvGrpSpPr/>
            <p:nvPr/>
          </p:nvGrpSpPr>
          <p:grpSpPr>
            <a:xfrm>
              <a:off x="7041" y="2193"/>
              <a:ext cx="11123" cy="972"/>
              <a:chOff x="4278367" y="4522281"/>
              <a:chExt cx="5764119" cy="560522"/>
            </a:xfrm>
          </p:grpSpPr>
          <p:sp>
            <p:nvSpPr>
              <p:cNvPr id="1049019" name="圆角矩形"/>
              <p:cNvSpPr/>
              <p:nvPr/>
            </p:nvSpPr>
            <p:spPr>
              <a:xfrm>
                <a:off x="4278367" y="4522281"/>
                <a:ext cx="5040000" cy="560522"/>
              </a:xfrm>
              <a:prstGeom prst="roundRect">
                <a:avLst>
                  <a:gd name="adj" fmla="val 46580"/>
                </a:avLst>
              </a:prstGeom>
              <a:solidFill>
                <a:srgbClr val="2462AE"/>
              </a:solidFill>
              <a:ln>
                <a:noFill/>
              </a:ln>
            </p:spPr>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prstClr val="white"/>
                  </a:solidFill>
                  <a:latin typeface="Calibri" panose="020F0502020204030204" pitchFamily="34" charset="0"/>
                  <a:cs typeface="Calibri" panose="020F0502020204030204" pitchFamily="34" charset="0"/>
                </a:endParaRPr>
              </a:p>
            </p:txBody>
          </p:sp>
          <p:sp>
            <p:nvSpPr>
              <p:cNvPr id="1049020" name="圆"/>
              <p:cNvSpPr/>
              <p:nvPr/>
            </p:nvSpPr>
            <p:spPr>
              <a:xfrm>
                <a:off x="8880016" y="4673137"/>
                <a:ext cx="259080" cy="259080"/>
              </a:xfrm>
              <a:prstGeom prst="ellipse">
                <a:avLst/>
              </a:prstGeom>
              <a:noFill/>
              <a:ln w="25400">
                <a:solidFill>
                  <a:srgbClr val="FFFFFF"/>
                </a:solidFill>
              </a:ln>
            </p:spPr>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pitchFamily="34" charset="0"/>
                  <a:cs typeface="Calibri" panose="020F0502020204030204" pitchFamily="34" charset="0"/>
                </a:endParaRPr>
              </a:p>
            </p:txBody>
          </p:sp>
          <p:sp>
            <p:nvSpPr>
              <p:cNvPr id="1049021" name="等腰三角形"/>
              <p:cNvSpPr/>
              <p:nvPr/>
            </p:nvSpPr>
            <p:spPr>
              <a:xfrm rot="5400000">
                <a:off x="8944688" y="4732898"/>
                <a:ext cx="164242" cy="141588"/>
              </a:xfrm>
              <a:prstGeom prst="triangle">
                <a:avLst/>
              </a:prstGeom>
              <a:solidFill>
                <a:srgbClr val="FFFFFF"/>
              </a:solidFill>
              <a:ln>
                <a:noFill/>
              </a:ln>
            </p:spPr>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pitchFamily="34" charset="0"/>
                  <a:cs typeface="Calibri" panose="020F0502020204030204" pitchFamily="34" charset="0"/>
                </a:endParaRPr>
              </a:p>
            </p:txBody>
          </p:sp>
          <p:sp>
            <p:nvSpPr>
              <p:cNvPr id="1049022" name="文字"/>
              <p:cNvSpPr/>
              <p:nvPr/>
            </p:nvSpPr>
            <p:spPr>
              <a:xfrm>
                <a:off x="4760308" y="4624308"/>
                <a:ext cx="5282178" cy="404071"/>
              </a:xfrm>
              <a:prstGeom prst="rect">
                <a:avLst/>
              </a:prstGeom>
            </p:spPr>
            <p:txBody>
              <a:bodyPr wrap="square" anchor="ctr">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l"/>
                <a:r>
                  <a:rPr lang="en-US" altLang="zh-CN" sz="2300" spc="250" dirty="0">
                    <a:solidFill>
                      <a:prstClr val="white"/>
                    </a:solidFill>
                    <a:latin typeface="Calibri" panose="020F0502020204030204" pitchFamily="34" charset="0"/>
                    <a:cs typeface="Calibri" panose="020F0502020204030204" pitchFamily="34" charset="0"/>
                  </a:rPr>
                  <a:t>Problem Identification</a:t>
                </a:r>
                <a:endParaRPr lang="zh-CN" altLang="en-US" sz="2300" spc="250" dirty="0">
                  <a:solidFill>
                    <a:prstClr val="white"/>
                  </a:solidFill>
                  <a:latin typeface="Calibri" panose="020F0502020204030204" pitchFamily="34" charset="0"/>
                  <a:cs typeface="Calibri" panose="020F0502020204030204" pitchFamily="34" charset="0"/>
                </a:endParaRPr>
              </a:p>
            </p:txBody>
          </p:sp>
        </p:grpSp>
        <p:sp>
          <p:nvSpPr>
            <p:cNvPr id="1048608" name="圆"/>
            <p:cNvSpPr/>
            <p:nvPr/>
          </p:nvSpPr>
          <p:spPr>
            <a:xfrm>
              <a:off x="6696" y="2114"/>
              <a:ext cx="1275" cy="1275"/>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prstClr val="white"/>
                  </a:solidFill>
                  <a:latin typeface="Calibri" panose="020F0502020204030204" pitchFamily="34" charset="0"/>
                  <a:cs typeface="Calibri" panose="020F0502020204030204" pitchFamily="34" charset="0"/>
                </a:rPr>
                <a:t>2</a:t>
              </a:r>
              <a:endParaRPr lang="zh-CN" altLang="en-US" sz="3000" dirty="0">
                <a:solidFill>
                  <a:prstClr val="white"/>
                </a:solidFill>
                <a:latin typeface="Calibri" panose="020F0502020204030204" pitchFamily="34" charset="0"/>
                <a:cs typeface="Calibri" panose="020F0502020204030204" pitchFamily="34" charset="0"/>
              </a:endParaRPr>
            </a:p>
          </p:txBody>
        </p:sp>
      </p:grpSp>
      <p:grpSp>
        <p:nvGrpSpPr>
          <p:cNvPr id="3" name="Group 2"/>
          <p:cNvGrpSpPr/>
          <p:nvPr/>
        </p:nvGrpSpPr>
        <p:grpSpPr>
          <a:xfrm>
            <a:off x="4141470" y="1821815"/>
            <a:ext cx="6424930" cy="808990"/>
            <a:chOff x="6997" y="3369"/>
            <a:chExt cx="10118" cy="1274"/>
          </a:xfrm>
        </p:grpSpPr>
        <p:grpSp>
          <p:nvGrpSpPr>
            <p:cNvPr id="164" name="组合 4"/>
            <p:cNvGrpSpPr/>
            <p:nvPr/>
          </p:nvGrpSpPr>
          <p:grpSpPr>
            <a:xfrm>
              <a:off x="7389" y="3427"/>
              <a:ext cx="9726" cy="972"/>
              <a:chOff x="4278367" y="4522281"/>
              <a:chExt cx="5040000" cy="560522"/>
            </a:xfrm>
          </p:grpSpPr>
          <p:sp>
            <p:nvSpPr>
              <p:cNvPr id="1049023" name="圆角矩形"/>
              <p:cNvSpPr/>
              <p:nvPr/>
            </p:nvSpPr>
            <p:spPr>
              <a:xfrm>
                <a:off x="4278367" y="4522281"/>
                <a:ext cx="5040000" cy="560522"/>
              </a:xfrm>
              <a:prstGeom prst="roundRect">
                <a:avLst>
                  <a:gd name="adj" fmla="val 46580"/>
                </a:avLst>
              </a:prstGeom>
              <a:solidFill>
                <a:srgbClr val="2462AE"/>
              </a:solidFill>
              <a:ln>
                <a:noFill/>
              </a:ln>
            </p:spPr>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solidFill>
                    <a:prstClr val="white"/>
                  </a:solidFill>
                  <a:latin typeface="Calibri" panose="020F0502020204030204" pitchFamily="34" charset="0"/>
                  <a:cs typeface="Calibri" panose="020F0502020204030204" pitchFamily="34" charset="0"/>
                </a:endParaRPr>
              </a:p>
            </p:txBody>
          </p:sp>
          <p:sp>
            <p:nvSpPr>
              <p:cNvPr id="1049024" name="圆"/>
              <p:cNvSpPr/>
              <p:nvPr/>
            </p:nvSpPr>
            <p:spPr>
              <a:xfrm>
                <a:off x="8880016" y="4673137"/>
                <a:ext cx="259080" cy="259080"/>
              </a:xfrm>
              <a:prstGeom prst="ellipse">
                <a:avLst/>
              </a:prstGeom>
              <a:noFill/>
              <a:ln w="25400">
                <a:solidFill>
                  <a:srgbClr val="FFFFFF"/>
                </a:solidFill>
              </a:ln>
            </p:spPr>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pitchFamily="34" charset="0"/>
                  <a:cs typeface="Calibri" panose="020F0502020204030204" pitchFamily="34" charset="0"/>
                </a:endParaRPr>
              </a:p>
            </p:txBody>
          </p:sp>
          <p:sp>
            <p:nvSpPr>
              <p:cNvPr id="1049025" name="等腰三角形"/>
              <p:cNvSpPr/>
              <p:nvPr/>
            </p:nvSpPr>
            <p:spPr>
              <a:xfrm rot="5400000">
                <a:off x="8944688" y="4732898"/>
                <a:ext cx="164242" cy="141588"/>
              </a:xfrm>
              <a:prstGeom prst="triangle">
                <a:avLst/>
              </a:prstGeom>
              <a:solidFill>
                <a:srgbClr val="FFFFFF"/>
              </a:solidFill>
              <a:ln>
                <a:noFill/>
              </a:ln>
            </p:spPr>
            <p:txBody>
              <a:bodyPr rtlCol="0" anchor="ct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algn="ctr"/>
                <a:endParaRPr lang="zh-CN" altLang="en-US">
                  <a:latin typeface="Calibri" panose="020F0502020204030204" pitchFamily="34" charset="0"/>
                  <a:cs typeface="Calibri" panose="020F0502020204030204" pitchFamily="34" charset="0"/>
                </a:endParaRPr>
              </a:p>
            </p:txBody>
          </p:sp>
          <p:sp>
            <p:nvSpPr>
              <p:cNvPr id="1049026" name="文字"/>
              <p:cNvSpPr/>
              <p:nvPr/>
            </p:nvSpPr>
            <p:spPr>
              <a:xfrm>
                <a:off x="4764462" y="4624385"/>
                <a:ext cx="4067810" cy="405281"/>
              </a:xfrm>
              <a:prstGeom prst="rect">
                <a:avLst/>
              </a:prstGeom>
            </p:spPr>
            <p:txBody>
              <a:bodyPr wrap="square">
                <a:spAutoFit/>
              </a:bodyPr>
              <a:lstStyle>
                <a:defPPr>
                  <a:defRPr lang="zh-CN"/>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l"/>
                <a:r>
                  <a:rPr lang="en-US" altLang="zh-CN" sz="2300" spc="250" dirty="0">
                    <a:solidFill>
                      <a:prstClr val="white"/>
                    </a:solidFill>
                    <a:latin typeface="Calibri" panose="020F0502020204030204" pitchFamily="34" charset="0"/>
                    <a:cs typeface="Calibri" panose="020F0502020204030204" pitchFamily="34" charset="0"/>
                  </a:rPr>
                  <a:t>Objective/Scope</a:t>
                </a:r>
                <a:endParaRPr lang="zh-CN" altLang="en-US" sz="2300" spc="250" dirty="0">
                  <a:solidFill>
                    <a:prstClr val="white"/>
                  </a:solidFill>
                  <a:latin typeface="Calibri" panose="020F0502020204030204" pitchFamily="34" charset="0"/>
                  <a:cs typeface="Calibri" panose="020F0502020204030204" pitchFamily="34" charset="0"/>
                </a:endParaRPr>
              </a:p>
            </p:txBody>
          </p:sp>
        </p:grpSp>
        <p:sp>
          <p:nvSpPr>
            <p:cNvPr id="1048609" name="圆"/>
            <p:cNvSpPr/>
            <p:nvPr/>
          </p:nvSpPr>
          <p:spPr>
            <a:xfrm>
              <a:off x="6997" y="3369"/>
              <a:ext cx="1275" cy="1275"/>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prstClr val="white"/>
                  </a:solidFill>
                  <a:latin typeface="Calibri" panose="020F0502020204030204" pitchFamily="34" charset="0"/>
                  <a:cs typeface="Calibri" panose="020F0502020204030204" pitchFamily="34" charset="0"/>
                </a:rPr>
                <a:t>3</a:t>
              </a:r>
              <a:endParaRPr lang="zh-CN" altLang="en-US" sz="3000" dirty="0">
                <a:solidFill>
                  <a:prstClr val="white"/>
                </a:solidFill>
                <a:latin typeface="Calibri" panose="020F0502020204030204" pitchFamily="34" charset="0"/>
                <a:cs typeface="Calibri" panose="020F0502020204030204" pitchFamily="34" charset="0"/>
              </a:endParaRPr>
            </a:p>
          </p:txBody>
        </p:sp>
      </p:grpSp>
      <p:grpSp>
        <p:nvGrpSpPr>
          <p:cNvPr id="4" name="Group 3"/>
          <p:cNvGrpSpPr/>
          <p:nvPr/>
        </p:nvGrpSpPr>
        <p:grpSpPr>
          <a:xfrm>
            <a:off x="4589145" y="2578735"/>
            <a:ext cx="6294755" cy="808990"/>
            <a:chOff x="7202" y="4661"/>
            <a:chExt cx="9913" cy="1274"/>
          </a:xfrm>
        </p:grpSpPr>
        <p:grpSp>
          <p:nvGrpSpPr>
            <p:cNvPr id="39" name="组合 4"/>
            <p:cNvGrpSpPr/>
            <p:nvPr/>
          </p:nvGrpSpPr>
          <p:grpSpPr>
            <a:xfrm>
              <a:off x="7513" y="4825"/>
              <a:ext cx="9602" cy="960"/>
              <a:chOff x="4278367" y="4522281"/>
              <a:chExt cx="5040000" cy="560522"/>
            </a:xfrm>
          </p:grpSpPr>
          <p:sp>
            <p:nvSpPr>
              <p:cNvPr id="1048603" name="圆角矩形"/>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pitchFamily="34" charset="0"/>
                  <a:cs typeface="Calibri" panose="020F0502020204030204" pitchFamily="34" charset="0"/>
                </a:endParaRPr>
              </a:p>
            </p:txBody>
          </p:sp>
          <p:sp>
            <p:nvSpPr>
              <p:cNvPr id="1048604" name="圆"/>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048605" name="等腰三角形"/>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048606" name="文字"/>
              <p:cNvSpPr/>
              <p:nvPr/>
            </p:nvSpPr>
            <p:spPr>
              <a:xfrm>
                <a:off x="4832569" y="4579370"/>
                <a:ext cx="4067810" cy="410347"/>
              </a:xfrm>
              <a:prstGeom prst="rect">
                <a:avLst/>
              </a:prstGeom>
            </p:spPr>
            <p:txBody>
              <a:bodyPr wrap="square">
                <a:spAutoFit/>
              </a:bodyPr>
              <a:lstStyle/>
              <a:p>
                <a:pPr algn="l"/>
                <a:r>
                  <a:rPr lang="en-US" altLang="zh-CN" sz="2300" spc="250" dirty="0">
                    <a:solidFill>
                      <a:prstClr val="white"/>
                    </a:solidFill>
                    <a:latin typeface="Calibri" panose="020F0502020204030204" pitchFamily="34" charset="0"/>
                    <a:cs typeface="Calibri" panose="020F0502020204030204" pitchFamily="34" charset="0"/>
                  </a:rPr>
                  <a:t>List of Features</a:t>
                </a:r>
                <a:endParaRPr lang="zh-CN" altLang="en-US" sz="2300" spc="250" dirty="0">
                  <a:solidFill>
                    <a:prstClr val="white"/>
                  </a:solidFill>
                  <a:latin typeface="Calibri" panose="020F0502020204030204" pitchFamily="34" charset="0"/>
                  <a:cs typeface="Calibri" panose="020F0502020204030204" pitchFamily="34" charset="0"/>
                </a:endParaRPr>
              </a:p>
            </p:txBody>
          </p:sp>
        </p:grpSp>
        <p:sp>
          <p:nvSpPr>
            <p:cNvPr id="1048610" name="圆"/>
            <p:cNvSpPr/>
            <p:nvPr/>
          </p:nvSpPr>
          <p:spPr>
            <a:xfrm>
              <a:off x="7202" y="4661"/>
              <a:ext cx="1275" cy="1275"/>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prstClr val="white"/>
                  </a:solidFill>
                  <a:latin typeface="Calibri" panose="020F0502020204030204" pitchFamily="34" charset="0"/>
                  <a:cs typeface="Calibri" panose="020F0502020204030204" pitchFamily="34" charset="0"/>
                </a:rPr>
                <a:t>4</a:t>
              </a:r>
              <a:endParaRPr lang="zh-CN" altLang="en-US" sz="3000" dirty="0">
                <a:solidFill>
                  <a:prstClr val="white"/>
                </a:solidFill>
                <a:latin typeface="Calibri" panose="020F0502020204030204" pitchFamily="34" charset="0"/>
                <a:cs typeface="Calibri" panose="020F0502020204030204" pitchFamily="34" charset="0"/>
              </a:endParaRPr>
            </a:p>
          </p:txBody>
        </p:sp>
      </p:grpSp>
      <p:sp>
        <p:nvSpPr>
          <p:cNvPr id="1048611" name="文本"/>
          <p:cNvSpPr/>
          <p:nvPr/>
        </p:nvSpPr>
        <p:spPr>
          <a:xfrm>
            <a:off x="1879381" y="3227155"/>
            <a:ext cx="1229824" cy="437043"/>
          </a:xfrm>
          <a:prstGeom prst="rect">
            <a:avLst/>
          </a:prstGeom>
        </p:spPr>
        <p:txBody>
          <a:bodyPr wrap="none">
            <a:spAutoFit/>
          </a:bodyPr>
          <a:lstStyle/>
          <a:p>
            <a:pPr algn="ctr" defTabSz="914400">
              <a:lnSpc>
                <a:spcPct val="120000"/>
              </a:lnSpc>
            </a:pPr>
            <a:r>
              <a:rPr lang="en-US" altLang="zh-CN" sz="2000" kern="0" spc="100" dirty="0">
                <a:solidFill>
                  <a:prstClr val="white"/>
                </a:solidFill>
                <a:latin typeface="Calibri" panose="020F0502020204030204" pitchFamily="34" charset="0"/>
                <a:ea typeface="+mj-ea"/>
                <a:cs typeface="Calibri" panose="020F0502020204030204" pitchFamily="34" charset="0"/>
              </a:rPr>
              <a:t>Contents</a:t>
            </a:r>
            <a:endParaRPr lang="en-US" altLang="ko-KR" sz="2000" kern="0" spc="100" dirty="0">
              <a:solidFill>
                <a:prstClr val="white"/>
              </a:solidFill>
              <a:latin typeface="Calibri" panose="020F0502020204030204" pitchFamily="34" charset="0"/>
              <a:ea typeface="+mj-ea"/>
              <a:cs typeface="Calibri" panose="020F0502020204030204" pitchFamily="34" charset="0"/>
            </a:endParaRPr>
          </a:p>
        </p:txBody>
      </p:sp>
      <p:sp>
        <p:nvSpPr>
          <p:cNvPr id="1048612" name="标题"/>
          <p:cNvSpPr txBox="1">
            <a:spLocks noChangeArrowheads="1"/>
          </p:cNvSpPr>
          <p:nvPr/>
        </p:nvSpPr>
        <p:spPr bwMode="auto">
          <a:xfrm>
            <a:off x="1647861" y="3678527"/>
            <a:ext cx="1758559" cy="505972"/>
          </a:xfrm>
          <a:prstGeom prst="rect">
            <a:avLst/>
          </a:prstGeom>
          <a:noFill/>
          <a:ln>
            <a:noFill/>
          </a:ln>
        </p:spPr>
        <p:txBody>
          <a:bodyPr wrap="none" lIns="0" rIns="0" anchor="ctr" anchorCtr="1">
            <a:spAutoFit/>
          </a:bodyPr>
          <a:lstStyle>
            <a:lvl1pPr eaLnBrk="0" hangingPunct="0">
              <a:defRPr>
                <a:solidFill>
                  <a:schemeClr val="tx1"/>
                </a:solidFill>
                <a:latin typeface="Arial" panose="020B0604020202020204" pitchFamily="34" charset="0"/>
                <a:ea typeface="SimSun" panose="02010600030101010101" pitchFamily="2" charset="-122"/>
              </a:defRPr>
            </a:lvl1pPr>
            <a:lvl2pPr marL="742950" indent="-285750" eaLnBrk="0" hangingPunct="0">
              <a:defRPr>
                <a:solidFill>
                  <a:schemeClr val="tx1"/>
                </a:solidFill>
                <a:latin typeface="Arial" panose="020B0604020202020204" pitchFamily="34" charset="0"/>
                <a:ea typeface="SimSun" panose="02010600030101010101" pitchFamily="2" charset="-122"/>
              </a:defRPr>
            </a:lvl2pPr>
            <a:lvl3pPr marL="1143000" indent="-228600" eaLnBrk="0" hangingPunct="0">
              <a:defRPr>
                <a:solidFill>
                  <a:schemeClr val="tx1"/>
                </a:solidFill>
                <a:latin typeface="Arial" panose="020B0604020202020204" pitchFamily="34" charset="0"/>
                <a:ea typeface="SimSun" panose="02010600030101010101" pitchFamily="2" charset="-122"/>
              </a:defRPr>
            </a:lvl3pPr>
            <a:lvl4pPr marL="1600200" indent="-228600" eaLnBrk="0" hangingPunct="0">
              <a:defRPr>
                <a:solidFill>
                  <a:schemeClr val="tx1"/>
                </a:solidFill>
                <a:latin typeface="Arial" panose="020B0604020202020204" pitchFamily="34" charset="0"/>
                <a:ea typeface="SimSun" panose="02010600030101010101" pitchFamily="2" charset="-122"/>
              </a:defRPr>
            </a:lvl4pPr>
            <a:lvl5pPr marL="2057400" indent="-228600" eaLnBrk="0" hangingPunct="0">
              <a:defRPr>
                <a:solidFill>
                  <a:schemeClr val="tx1"/>
                </a:solidFill>
                <a:latin typeface="Arial" panose="020B0604020202020204" pitchFamily="34" charset="0"/>
                <a:ea typeface="SimSun"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SimSun" panose="02010600030101010101" pitchFamily="2" charset="-122"/>
              </a:defRPr>
            </a:lvl9pPr>
          </a:lstStyle>
          <a:p>
            <a:pPr algn="ctr" defTabSz="914400">
              <a:lnSpc>
                <a:spcPct val="120000"/>
              </a:lnSpc>
            </a:pPr>
            <a:r>
              <a:rPr lang="en-US" sz="2400" b="1" spc="600" dirty="0">
                <a:solidFill>
                  <a:prstClr val="white"/>
                </a:solidFill>
                <a:latin typeface="Calibri" panose="020F0502020204030204" pitchFamily="34" charset="0"/>
                <a:ea typeface="+mj-ea"/>
                <a:cs typeface="Calibri" panose="020F0502020204030204" pitchFamily="34" charset="0"/>
              </a:rPr>
              <a:t>Contents</a:t>
            </a:r>
          </a:p>
        </p:txBody>
      </p:sp>
      <p:grpSp>
        <p:nvGrpSpPr>
          <p:cNvPr id="70" name="Group 69">
            <a:extLst>
              <a:ext uri="{FF2B5EF4-FFF2-40B4-BE49-F238E27FC236}">
                <a16:creationId xmlns:a16="http://schemas.microsoft.com/office/drawing/2014/main" xmlns="" id="{EF391499-F17B-4220-96F0-D6302C7E0DF2}"/>
              </a:ext>
            </a:extLst>
          </p:cNvPr>
          <p:cNvGrpSpPr/>
          <p:nvPr/>
        </p:nvGrpSpPr>
        <p:grpSpPr>
          <a:xfrm>
            <a:off x="4562546" y="3434154"/>
            <a:ext cx="6294755" cy="808990"/>
            <a:chOff x="7202" y="4661"/>
            <a:chExt cx="9913" cy="1274"/>
          </a:xfrm>
        </p:grpSpPr>
        <p:grpSp>
          <p:nvGrpSpPr>
            <p:cNvPr id="71" name="组合 4">
              <a:extLst>
                <a:ext uri="{FF2B5EF4-FFF2-40B4-BE49-F238E27FC236}">
                  <a16:creationId xmlns:a16="http://schemas.microsoft.com/office/drawing/2014/main" xmlns="" id="{A5C230D7-4E67-4FB5-A857-67958E24C68A}"/>
                </a:ext>
              </a:extLst>
            </p:cNvPr>
            <p:cNvGrpSpPr/>
            <p:nvPr/>
          </p:nvGrpSpPr>
          <p:grpSpPr>
            <a:xfrm>
              <a:off x="7513" y="4825"/>
              <a:ext cx="9602" cy="960"/>
              <a:chOff x="4278367" y="4522281"/>
              <a:chExt cx="5040000" cy="560522"/>
            </a:xfrm>
          </p:grpSpPr>
          <p:sp>
            <p:nvSpPr>
              <p:cNvPr id="73" name="圆角矩形">
                <a:extLst>
                  <a:ext uri="{FF2B5EF4-FFF2-40B4-BE49-F238E27FC236}">
                    <a16:creationId xmlns:a16="http://schemas.microsoft.com/office/drawing/2014/main" xmlns="" id="{C0ED19D8-67F7-461C-B0FD-07C34C29919B}"/>
                  </a:ext>
                </a:extLst>
              </p:cNvPr>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pitchFamily="34" charset="0"/>
                  <a:cs typeface="Calibri" panose="020F0502020204030204" pitchFamily="34" charset="0"/>
                </a:endParaRPr>
              </a:p>
            </p:txBody>
          </p:sp>
          <p:sp>
            <p:nvSpPr>
              <p:cNvPr id="74" name="圆">
                <a:extLst>
                  <a:ext uri="{FF2B5EF4-FFF2-40B4-BE49-F238E27FC236}">
                    <a16:creationId xmlns:a16="http://schemas.microsoft.com/office/drawing/2014/main" xmlns="" id="{988CF6FD-F054-4A48-B213-BC4B13D8A974}"/>
                  </a:ext>
                </a:extLst>
              </p:cNvPr>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75" name="等腰三角形">
                <a:extLst>
                  <a:ext uri="{FF2B5EF4-FFF2-40B4-BE49-F238E27FC236}">
                    <a16:creationId xmlns:a16="http://schemas.microsoft.com/office/drawing/2014/main" xmlns="" id="{13AF9EDF-46C0-4700-84E3-E1031A272D37}"/>
                  </a:ext>
                </a:extLst>
              </p:cNvPr>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76" name="文字">
                <a:extLst>
                  <a:ext uri="{FF2B5EF4-FFF2-40B4-BE49-F238E27FC236}">
                    <a16:creationId xmlns:a16="http://schemas.microsoft.com/office/drawing/2014/main" xmlns="" id="{93C8FC67-1773-4C2F-B4F3-36D097F219FB}"/>
                  </a:ext>
                </a:extLst>
              </p:cNvPr>
              <p:cNvSpPr/>
              <p:nvPr/>
            </p:nvSpPr>
            <p:spPr>
              <a:xfrm>
                <a:off x="4832569" y="4579370"/>
                <a:ext cx="4067810" cy="410347"/>
              </a:xfrm>
              <a:prstGeom prst="rect">
                <a:avLst/>
              </a:prstGeom>
            </p:spPr>
            <p:txBody>
              <a:bodyPr wrap="square">
                <a:spAutoFit/>
              </a:bodyPr>
              <a:lstStyle/>
              <a:p>
                <a:pPr algn="l"/>
                <a:r>
                  <a:rPr lang="en-US" altLang="zh-CN" sz="2300" spc="250" dirty="0">
                    <a:solidFill>
                      <a:prstClr val="white"/>
                    </a:solidFill>
                    <a:latin typeface="Calibri" panose="020F0502020204030204" pitchFamily="34" charset="0"/>
                    <a:cs typeface="Calibri" panose="020F0502020204030204" pitchFamily="34" charset="0"/>
                  </a:rPr>
                  <a:t>Methodology</a:t>
                </a:r>
                <a:endParaRPr lang="zh-CN" altLang="en-US" sz="2300" spc="250" dirty="0">
                  <a:solidFill>
                    <a:prstClr val="white"/>
                  </a:solidFill>
                  <a:latin typeface="Calibri" panose="020F0502020204030204" pitchFamily="34" charset="0"/>
                  <a:cs typeface="Calibri" panose="020F0502020204030204" pitchFamily="34" charset="0"/>
                </a:endParaRPr>
              </a:p>
            </p:txBody>
          </p:sp>
        </p:grpSp>
        <p:sp>
          <p:nvSpPr>
            <p:cNvPr id="72" name="圆">
              <a:extLst>
                <a:ext uri="{FF2B5EF4-FFF2-40B4-BE49-F238E27FC236}">
                  <a16:creationId xmlns:a16="http://schemas.microsoft.com/office/drawing/2014/main" xmlns="" id="{C54E5EB2-3202-4412-AB58-A337FCDA9357}"/>
                </a:ext>
              </a:extLst>
            </p:cNvPr>
            <p:cNvSpPr/>
            <p:nvPr/>
          </p:nvSpPr>
          <p:spPr>
            <a:xfrm>
              <a:off x="7202" y="4661"/>
              <a:ext cx="1275" cy="1275"/>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prstClr val="white"/>
                  </a:solidFill>
                  <a:latin typeface="Calibri" panose="020F0502020204030204" pitchFamily="34" charset="0"/>
                  <a:cs typeface="Calibri" panose="020F0502020204030204" pitchFamily="34" charset="0"/>
                </a:rPr>
                <a:t>5</a:t>
              </a:r>
              <a:endParaRPr lang="zh-CN" altLang="en-US" sz="3000" dirty="0">
                <a:solidFill>
                  <a:prstClr val="white"/>
                </a:solidFill>
                <a:latin typeface="Calibri" panose="020F0502020204030204" pitchFamily="34" charset="0"/>
                <a:cs typeface="Calibri" panose="020F0502020204030204" pitchFamily="34" charset="0"/>
              </a:endParaRPr>
            </a:p>
          </p:txBody>
        </p:sp>
      </p:grpSp>
      <p:grpSp>
        <p:nvGrpSpPr>
          <p:cNvPr id="80" name="Group 79">
            <a:extLst>
              <a:ext uri="{FF2B5EF4-FFF2-40B4-BE49-F238E27FC236}">
                <a16:creationId xmlns:a16="http://schemas.microsoft.com/office/drawing/2014/main" xmlns="" id="{25D7D730-406D-47BC-8D25-F76E0109F36D}"/>
              </a:ext>
            </a:extLst>
          </p:cNvPr>
          <p:cNvGrpSpPr/>
          <p:nvPr/>
        </p:nvGrpSpPr>
        <p:grpSpPr>
          <a:xfrm>
            <a:off x="4372268" y="4273221"/>
            <a:ext cx="6294755" cy="808990"/>
            <a:chOff x="7202" y="4661"/>
            <a:chExt cx="9913" cy="1274"/>
          </a:xfrm>
        </p:grpSpPr>
        <p:grpSp>
          <p:nvGrpSpPr>
            <p:cNvPr id="81" name="组合 4">
              <a:extLst>
                <a:ext uri="{FF2B5EF4-FFF2-40B4-BE49-F238E27FC236}">
                  <a16:creationId xmlns:a16="http://schemas.microsoft.com/office/drawing/2014/main" xmlns="" id="{3B75E2E1-CEE8-4FCC-9B1A-2E56C67DEEE1}"/>
                </a:ext>
              </a:extLst>
            </p:cNvPr>
            <p:cNvGrpSpPr/>
            <p:nvPr/>
          </p:nvGrpSpPr>
          <p:grpSpPr>
            <a:xfrm>
              <a:off x="7513" y="4825"/>
              <a:ext cx="9602" cy="960"/>
              <a:chOff x="4278367" y="4522281"/>
              <a:chExt cx="5040000" cy="560522"/>
            </a:xfrm>
          </p:grpSpPr>
          <p:sp>
            <p:nvSpPr>
              <p:cNvPr id="83" name="圆角矩形">
                <a:extLst>
                  <a:ext uri="{FF2B5EF4-FFF2-40B4-BE49-F238E27FC236}">
                    <a16:creationId xmlns:a16="http://schemas.microsoft.com/office/drawing/2014/main" xmlns="" id="{D07C07C2-056B-4FE4-AD3B-64220DBDE5F6}"/>
                  </a:ext>
                </a:extLst>
              </p:cNvPr>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pitchFamily="34" charset="0"/>
                  <a:cs typeface="Calibri" panose="020F0502020204030204" pitchFamily="34" charset="0"/>
                </a:endParaRPr>
              </a:p>
            </p:txBody>
          </p:sp>
          <p:sp>
            <p:nvSpPr>
              <p:cNvPr id="84" name="圆">
                <a:extLst>
                  <a:ext uri="{FF2B5EF4-FFF2-40B4-BE49-F238E27FC236}">
                    <a16:creationId xmlns:a16="http://schemas.microsoft.com/office/drawing/2014/main" xmlns="" id="{F6E17D6D-1467-4E70-9D28-CD32D7D9DE3A}"/>
                  </a:ext>
                </a:extLst>
              </p:cNvPr>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85" name="等腰三角形">
                <a:extLst>
                  <a:ext uri="{FF2B5EF4-FFF2-40B4-BE49-F238E27FC236}">
                    <a16:creationId xmlns:a16="http://schemas.microsoft.com/office/drawing/2014/main" xmlns="" id="{8BFB7F67-F96F-4B26-8507-4D944D0CAFA1}"/>
                  </a:ext>
                </a:extLst>
              </p:cNvPr>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86" name="文字">
                <a:extLst>
                  <a:ext uri="{FF2B5EF4-FFF2-40B4-BE49-F238E27FC236}">
                    <a16:creationId xmlns:a16="http://schemas.microsoft.com/office/drawing/2014/main" xmlns="" id="{94E16C69-0522-43D6-8B3E-EC0BE0B88B5B}"/>
                  </a:ext>
                </a:extLst>
              </p:cNvPr>
              <p:cNvSpPr/>
              <p:nvPr/>
            </p:nvSpPr>
            <p:spPr>
              <a:xfrm>
                <a:off x="4832569" y="4579370"/>
                <a:ext cx="4067810" cy="410347"/>
              </a:xfrm>
              <a:prstGeom prst="rect">
                <a:avLst/>
              </a:prstGeom>
            </p:spPr>
            <p:txBody>
              <a:bodyPr wrap="square">
                <a:spAutoFit/>
              </a:bodyPr>
              <a:lstStyle/>
              <a:p>
                <a:pPr algn="l"/>
                <a:r>
                  <a:rPr lang="en-US" altLang="zh-CN" sz="2300" spc="250" dirty="0">
                    <a:solidFill>
                      <a:prstClr val="white"/>
                    </a:solidFill>
                    <a:latin typeface="Calibri" panose="020F0502020204030204" pitchFamily="34" charset="0"/>
                    <a:cs typeface="Calibri" panose="020F0502020204030204" pitchFamily="34" charset="0"/>
                  </a:rPr>
                  <a:t>GANTT Chart</a:t>
                </a:r>
                <a:endParaRPr lang="zh-CN" altLang="en-US" sz="2300" spc="250" dirty="0">
                  <a:solidFill>
                    <a:prstClr val="white"/>
                  </a:solidFill>
                  <a:latin typeface="Calibri" panose="020F0502020204030204" pitchFamily="34" charset="0"/>
                  <a:cs typeface="Calibri" panose="020F0502020204030204" pitchFamily="34" charset="0"/>
                </a:endParaRPr>
              </a:p>
            </p:txBody>
          </p:sp>
        </p:grpSp>
        <p:sp>
          <p:nvSpPr>
            <p:cNvPr id="82" name="圆">
              <a:extLst>
                <a:ext uri="{FF2B5EF4-FFF2-40B4-BE49-F238E27FC236}">
                  <a16:creationId xmlns:a16="http://schemas.microsoft.com/office/drawing/2014/main" xmlns="" id="{BA2CFA8F-0437-4245-8B7A-D2D71F64F47C}"/>
                </a:ext>
              </a:extLst>
            </p:cNvPr>
            <p:cNvSpPr/>
            <p:nvPr/>
          </p:nvSpPr>
          <p:spPr>
            <a:xfrm>
              <a:off x="7202" y="4661"/>
              <a:ext cx="1275" cy="1275"/>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prstClr val="white"/>
                  </a:solidFill>
                  <a:latin typeface="Calibri" panose="020F0502020204030204" pitchFamily="34" charset="0"/>
                  <a:cs typeface="Calibri" panose="020F0502020204030204" pitchFamily="34" charset="0"/>
                </a:rPr>
                <a:t>6</a:t>
              </a:r>
              <a:endParaRPr lang="zh-CN" altLang="en-US" sz="3000" dirty="0">
                <a:solidFill>
                  <a:prstClr val="white"/>
                </a:solidFill>
                <a:latin typeface="Calibri" panose="020F0502020204030204" pitchFamily="34" charset="0"/>
                <a:cs typeface="Calibri" panose="020F0502020204030204" pitchFamily="34" charset="0"/>
              </a:endParaRPr>
            </a:p>
          </p:txBody>
        </p:sp>
      </p:grpSp>
      <p:grpSp>
        <p:nvGrpSpPr>
          <p:cNvPr id="87" name="Group 86">
            <a:extLst>
              <a:ext uri="{FF2B5EF4-FFF2-40B4-BE49-F238E27FC236}">
                <a16:creationId xmlns:a16="http://schemas.microsoft.com/office/drawing/2014/main" xmlns="" id="{1F0A48A3-7FAD-43B7-B0E0-A6F2D961CC79}"/>
              </a:ext>
            </a:extLst>
          </p:cNvPr>
          <p:cNvGrpSpPr/>
          <p:nvPr/>
        </p:nvGrpSpPr>
        <p:grpSpPr>
          <a:xfrm>
            <a:off x="4083473" y="5136473"/>
            <a:ext cx="6294755" cy="808990"/>
            <a:chOff x="7202" y="4661"/>
            <a:chExt cx="9913" cy="1274"/>
          </a:xfrm>
        </p:grpSpPr>
        <p:grpSp>
          <p:nvGrpSpPr>
            <p:cNvPr id="88" name="组合 4">
              <a:extLst>
                <a:ext uri="{FF2B5EF4-FFF2-40B4-BE49-F238E27FC236}">
                  <a16:creationId xmlns:a16="http://schemas.microsoft.com/office/drawing/2014/main" xmlns="" id="{7C13EA9C-F003-46B1-8527-F0E9336D5484}"/>
                </a:ext>
              </a:extLst>
            </p:cNvPr>
            <p:cNvGrpSpPr/>
            <p:nvPr/>
          </p:nvGrpSpPr>
          <p:grpSpPr>
            <a:xfrm>
              <a:off x="7513" y="4825"/>
              <a:ext cx="9602" cy="960"/>
              <a:chOff x="4278367" y="4522281"/>
              <a:chExt cx="5040000" cy="560522"/>
            </a:xfrm>
          </p:grpSpPr>
          <p:sp>
            <p:nvSpPr>
              <p:cNvPr id="90" name="圆角矩形">
                <a:extLst>
                  <a:ext uri="{FF2B5EF4-FFF2-40B4-BE49-F238E27FC236}">
                    <a16:creationId xmlns:a16="http://schemas.microsoft.com/office/drawing/2014/main" xmlns="" id="{38B7B66F-CC8E-41D6-88B6-0C99DB122E30}"/>
                  </a:ext>
                </a:extLst>
              </p:cNvPr>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pitchFamily="34" charset="0"/>
                  <a:cs typeface="Calibri" panose="020F0502020204030204" pitchFamily="34" charset="0"/>
                </a:endParaRPr>
              </a:p>
            </p:txBody>
          </p:sp>
          <p:sp>
            <p:nvSpPr>
              <p:cNvPr id="91" name="圆">
                <a:extLst>
                  <a:ext uri="{FF2B5EF4-FFF2-40B4-BE49-F238E27FC236}">
                    <a16:creationId xmlns:a16="http://schemas.microsoft.com/office/drawing/2014/main" xmlns="" id="{3D9723C6-1084-4F0C-AEDE-FF564F91172A}"/>
                  </a:ext>
                </a:extLst>
              </p:cNvPr>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92" name="等腰三角形">
                <a:extLst>
                  <a:ext uri="{FF2B5EF4-FFF2-40B4-BE49-F238E27FC236}">
                    <a16:creationId xmlns:a16="http://schemas.microsoft.com/office/drawing/2014/main" xmlns="" id="{4AD6FCFE-F5A0-4C79-9D81-793CCB784AF3}"/>
                  </a:ext>
                </a:extLst>
              </p:cNvPr>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93" name="文字">
                <a:extLst>
                  <a:ext uri="{FF2B5EF4-FFF2-40B4-BE49-F238E27FC236}">
                    <a16:creationId xmlns:a16="http://schemas.microsoft.com/office/drawing/2014/main" xmlns="" id="{82658348-3EBF-4C15-A794-E31387E672FC}"/>
                  </a:ext>
                </a:extLst>
              </p:cNvPr>
              <p:cNvSpPr/>
              <p:nvPr/>
            </p:nvSpPr>
            <p:spPr>
              <a:xfrm>
                <a:off x="4832569" y="4579370"/>
                <a:ext cx="4067810" cy="410347"/>
              </a:xfrm>
              <a:prstGeom prst="rect">
                <a:avLst/>
              </a:prstGeom>
            </p:spPr>
            <p:txBody>
              <a:bodyPr wrap="square">
                <a:spAutoFit/>
              </a:bodyPr>
              <a:lstStyle/>
              <a:p>
                <a:pPr algn="l"/>
                <a:r>
                  <a:rPr lang="en-US" altLang="zh-CN" sz="2300" spc="250" dirty="0">
                    <a:solidFill>
                      <a:prstClr val="white"/>
                    </a:solidFill>
                    <a:latin typeface="Calibri" panose="020F0502020204030204" pitchFamily="34" charset="0"/>
                    <a:cs typeface="Calibri" panose="020F0502020204030204" pitchFamily="34" charset="0"/>
                  </a:rPr>
                  <a:t>Market Competitors</a:t>
                </a:r>
                <a:endParaRPr lang="zh-CN" altLang="en-US" sz="2300" spc="250" dirty="0">
                  <a:solidFill>
                    <a:prstClr val="white"/>
                  </a:solidFill>
                  <a:latin typeface="Calibri" panose="020F0502020204030204" pitchFamily="34" charset="0"/>
                  <a:cs typeface="Calibri" panose="020F0502020204030204" pitchFamily="34" charset="0"/>
                </a:endParaRPr>
              </a:p>
            </p:txBody>
          </p:sp>
        </p:grpSp>
        <p:sp>
          <p:nvSpPr>
            <p:cNvPr id="89" name="圆">
              <a:extLst>
                <a:ext uri="{FF2B5EF4-FFF2-40B4-BE49-F238E27FC236}">
                  <a16:creationId xmlns:a16="http://schemas.microsoft.com/office/drawing/2014/main" xmlns="" id="{51AD65A5-F10A-4650-8397-07CE300F1DF3}"/>
                </a:ext>
              </a:extLst>
            </p:cNvPr>
            <p:cNvSpPr/>
            <p:nvPr/>
          </p:nvSpPr>
          <p:spPr>
            <a:xfrm>
              <a:off x="7202" y="4661"/>
              <a:ext cx="1275" cy="1275"/>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prstClr val="white"/>
                  </a:solidFill>
                  <a:latin typeface="Calibri" panose="020F0502020204030204" pitchFamily="34" charset="0"/>
                  <a:cs typeface="Calibri" panose="020F0502020204030204" pitchFamily="34" charset="0"/>
                </a:rPr>
                <a:t>7</a:t>
              </a:r>
              <a:endParaRPr lang="zh-CN" altLang="en-US" sz="3000" dirty="0">
                <a:solidFill>
                  <a:prstClr val="white"/>
                </a:solidFill>
                <a:latin typeface="Calibri" panose="020F0502020204030204" pitchFamily="34" charset="0"/>
                <a:cs typeface="Calibri" panose="020F0502020204030204" pitchFamily="34" charset="0"/>
              </a:endParaRPr>
            </a:p>
          </p:txBody>
        </p:sp>
      </p:grpSp>
      <p:grpSp>
        <p:nvGrpSpPr>
          <p:cNvPr id="94" name="Group 93">
            <a:extLst>
              <a:ext uri="{FF2B5EF4-FFF2-40B4-BE49-F238E27FC236}">
                <a16:creationId xmlns:a16="http://schemas.microsoft.com/office/drawing/2014/main" xmlns="" id="{08840CC4-6588-419D-AE49-C681A2DC01CF}"/>
              </a:ext>
            </a:extLst>
          </p:cNvPr>
          <p:cNvGrpSpPr/>
          <p:nvPr/>
        </p:nvGrpSpPr>
        <p:grpSpPr>
          <a:xfrm>
            <a:off x="3730753" y="5902887"/>
            <a:ext cx="6294755" cy="808990"/>
            <a:chOff x="7202" y="4661"/>
            <a:chExt cx="9913" cy="1274"/>
          </a:xfrm>
        </p:grpSpPr>
        <p:grpSp>
          <p:nvGrpSpPr>
            <p:cNvPr id="95" name="组合 4">
              <a:extLst>
                <a:ext uri="{FF2B5EF4-FFF2-40B4-BE49-F238E27FC236}">
                  <a16:creationId xmlns:a16="http://schemas.microsoft.com/office/drawing/2014/main" xmlns="" id="{96B99EF0-4FDA-4A53-BEA8-FAE183BD354A}"/>
                </a:ext>
              </a:extLst>
            </p:cNvPr>
            <p:cNvGrpSpPr/>
            <p:nvPr/>
          </p:nvGrpSpPr>
          <p:grpSpPr>
            <a:xfrm>
              <a:off x="7513" y="4825"/>
              <a:ext cx="9602" cy="960"/>
              <a:chOff x="4278367" y="4522281"/>
              <a:chExt cx="5040000" cy="560522"/>
            </a:xfrm>
          </p:grpSpPr>
          <p:sp>
            <p:nvSpPr>
              <p:cNvPr id="97" name="圆角矩形">
                <a:extLst>
                  <a:ext uri="{FF2B5EF4-FFF2-40B4-BE49-F238E27FC236}">
                    <a16:creationId xmlns:a16="http://schemas.microsoft.com/office/drawing/2014/main" xmlns="" id="{3CA07110-D9A8-41D2-B8DE-34318502DD9F}"/>
                  </a:ext>
                </a:extLst>
              </p:cNvPr>
              <p:cNvSpPr/>
              <p:nvPr/>
            </p:nvSpPr>
            <p:spPr>
              <a:xfrm>
                <a:off x="4278367" y="4522281"/>
                <a:ext cx="5040000" cy="560522"/>
              </a:xfrm>
              <a:prstGeom prst="roundRect">
                <a:avLst>
                  <a:gd name="adj" fmla="val 465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panose="020F0502020204030204" pitchFamily="34" charset="0"/>
                  <a:cs typeface="Calibri" panose="020F0502020204030204" pitchFamily="34" charset="0"/>
                </a:endParaRPr>
              </a:p>
            </p:txBody>
          </p:sp>
          <p:sp>
            <p:nvSpPr>
              <p:cNvPr id="98" name="圆">
                <a:extLst>
                  <a:ext uri="{FF2B5EF4-FFF2-40B4-BE49-F238E27FC236}">
                    <a16:creationId xmlns:a16="http://schemas.microsoft.com/office/drawing/2014/main" xmlns="" id="{30BB8196-244B-4617-AA46-3578636DFF81}"/>
                  </a:ext>
                </a:extLst>
              </p:cNvPr>
              <p:cNvSpPr/>
              <p:nvPr/>
            </p:nvSpPr>
            <p:spPr>
              <a:xfrm>
                <a:off x="8880016" y="4673137"/>
                <a:ext cx="259080" cy="25908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99" name="等腰三角形">
                <a:extLst>
                  <a:ext uri="{FF2B5EF4-FFF2-40B4-BE49-F238E27FC236}">
                    <a16:creationId xmlns:a16="http://schemas.microsoft.com/office/drawing/2014/main" xmlns="" id="{56BBB5E5-71CC-47EA-9675-7A833C9DB86D}"/>
                  </a:ext>
                </a:extLst>
              </p:cNvPr>
              <p:cNvSpPr/>
              <p:nvPr/>
            </p:nvSpPr>
            <p:spPr>
              <a:xfrm rot="5400000">
                <a:off x="8944688" y="4732898"/>
                <a:ext cx="164242" cy="14158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sp>
            <p:nvSpPr>
              <p:cNvPr id="100" name="文字">
                <a:extLst>
                  <a:ext uri="{FF2B5EF4-FFF2-40B4-BE49-F238E27FC236}">
                    <a16:creationId xmlns:a16="http://schemas.microsoft.com/office/drawing/2014/main" xmlns="" id="{265067D4-F3E6-40F6-93E3-40E8BF00DC26}"/>
                  </a:ext>
                </a:extLst>
              </p:cNvPr>
              <p:cNvSpPr/>
              <p:nvPr/>
            </p:nvSpPr>
            <p:spPr>
              <a:xfrm>
                <a:off x="4832569" y="4579370"/>
                <a:ext cx="4067810" cy="410347"/>
              </a:xfrm>
              <a:prstGeom prst="rect">
                <a:avLst/>
              </a:prstGeom>
            </p:spPr>
            <p:txBody>
              <a:bodyPr wrap="square">
                <a:spAutoFit/>
              </a:bodyPr>
              <a:lstStyle/>
              <a:p>
                <a:pPr algn="l"/>
                <a:r>
                  <a:rPr lang="en-US" altLang="zh-CN" sz="2300" spc="250" dirty="0">
                    <a:solidFill>
                      <a:prstClr val="white"/>
                    </a:solidFill>
                    <a:latin typeface="Calibri" panose="020F0502020204030204" pitchFamily="34" charset="0"/>
                    <a:cs typeface="Calibri" panose="020F0502020204030204" pitchFamily="34" charset="0"/>
                  </a:rPr>
                  <a:t>Project Milestone</a:t>
                </a:r>
                <a:endParaRPr lang="zh-CN" altLang="en-US" sz="2300" spc="250" dirty="0">
                  <a:solidFill>
                    <a:prstClr val="white"/>
                  </a:solidFill>
                  <a:latin typeface="Calibri" panose="020F0502020204030204" pitchFamily="34" charset="0"/>
                  <a:cs typeface="Calibri" panose="020F0502020204030204" pitchFamily="34" charset="0"/>
                </a:endParaRPr>
              </a:p>
            </p:txBody>
          </p:sp>
        </p:grpSp>
        <p:sp>
          <p:nvSpPr>
            <p:cNvPr id="96" name="圆">
              <a:extLst>
                <a:ext uri="{FF2B5EF4-FFF2-40B4-BE49-F238E27FC236}">
                  <a16:creationId xmlns:a16="http://schemas.microsoft.com/office/drawing/2014/main" xmlns="" id="{D36C0ADB-11D9-44CB-BD40-38C6AA27AEB1}"/>
                </a:ext>
              </a:extLst>
            </p:cNvPr>
            <p:cNvSpPr/>
            <p:nvPr/>
          </p:nvSpPr>
          <p:spPr>
            <a:xfrm>
              <a:off x="7202" y="4661"/>
              <a:ext cx="1275" cy="1275"/>
            </a:xfrm>
            <a:prstGeom prst="ellipse">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solidFill>
                    <a:prstClr val="white"/>
                  </a:solidFill>
                  <a:latin typeface="Calibri" panose="020F0502020204030204" pitchFamily="34" charset="0"/>
                  <a:cs typeface="Calibri" panose="020F0502020204030204" pitchFamily="34" charset="0"/>
                </a:rPr>
                <a:t>8</a:t>
              </a:r>
              <a:endParaRPr lang="zh-CN" altLang="en-US" sz="3000" dirty="0">
                <a:solidFill>
                  <a:prstClr val="white"/>
                </a:solidFill>
                <a:latin typeface="Calibri" panose="020F0502020204030204" pitchFamily="34" charset="0"/>
                <a:cs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p14:dur="0" advTm="3000"/>
    </mc:Choice>
    <mc:Fallback xmlns="">
      <p:transition spd="slow"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48585"/>
                                        </p:tgtEl>
                                        <p:attrNameLst>
                                          <p:attrName>style.visibility</p:attrName>
                                        </p:attrNameLst>
                                      </p:cBhvr>
                                      <p:to>
                                        <p:strVal val="visible"/>
                                      </p:to>
                                    </p:set>
                                    <p:anim calcmode="lin" valueType="num">
                                      <p:cBhvr additive="base">
                                        <p:cTn id="7" dur="500" fill="hold"/>
                                        <p:tgtEl>
                                          <p:spTgt spid="1048585"/>
                                        </p:tgtEl>
                                        <p:attrNameLst>
                                          <p:attrName>ppt_x</p:attrName>
                                        </p:attrNameLst>
                                      </p:cBhvr>
                                      <p:tavLst>
                                        <p:tav tm="0">
                                          <p:val>
                                            <p:strVal val="0-#ppt_w/2"/>
                                          </p:val>
                                        </p:tav>
                                        <p:tav tm="100000">
                                          <p:val>
                                            <p:strVal val="#ppt_x"/>
                                          </p:val>
                                        </p:tav>
                                      </p:tavLst>
                                    </p:anim>
                                    <p:anim calcmode="lin" valueType="num">
                                      <p:cBhvr additive="base">
                                        <p:cTn id="8" dur="500" fill="hold"/>
                                        <p:tgtEl>
                                          <p:spTgt spid="104858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48586"/>
                                        </p:tgtEl>
                                        <p:attrNameLst>
                                          <p:attrName>style.visibility</p:attrName>
                                        </p:attrNameLst>
                                      </p:cBhvr>
                                      <p:to>
                                        <p:strVal val="visible"/>
                                      </p:to>
                                    </p:set>
                                    <p:anim calcmode="lin" valueType="num">
                                      <p:cBhvr additive="base">
                                        <p:cTn id="11" dur="500" fill="hold"/>
                                        <p:tgtEl>
                                          <p:spTgt spid="1048586"/>
                                        </p:tgtEl>
                                        <p:attrNameLst>
                                          <p:attrName>ppt_x</p:attrName>
                                        </p:attrNameLst>
                                      </p:cBhvr>
                                      <p:tavLst>
                                        <p:tav tm="0">
                                          <p:val>
                                            <p:strVal val="1+#ppt_w/2"/>
                                          </p:val>
                                        </p:tav>
                                        <p:tav tm="100000">
                                          <p:val>
                                            <p:strVal val="#ppt_x"/>
                                          </p:val>
                                        </p:tav>
                                      </p:tavLst>
                                    </p:anim>
                                    <p:anim calcmode="lin" valueType="num">
                                      <p:cBhvr additive="base">
                                        <p:cTn id="12" dur="500" fill="hold"/>
                                        <p:tgtEl>
                                          <p:spTgt spid="104858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048588"/>
                                        </p:tgtEl>
                                        <p:attrNameLst>
                                          <p:attrName>style.visibility</p:attrName>
                                        </p:attrNameLst>
                                      </p:cBhvr>
                                      <p:to>
                                        <p:strVal val="visible"/>
                                      </p:to>
                                    </p:set>
                                    <p:anim calcmode="lin" valueType="num">
                                      <p:cBhvr>
                                        <p:cTn id="16" dur="500" fill="hold"/>
                                        <p:tgtEl>
                                          <p:spTgt spid="1048588"/>
                                        </p:tgtEl>
                                        <p:attrNameLst>
                                          <p:attrName>ppt_w</p:attrName>
                                        </p:attrNameLst>
                                      </p:cBhvr>
                                      <p:tavLst>
                                        <p:tav tm="0">
                                          <p:val>
                                            <p:fltVal val="0"/>
                                          </p:val>
                                        </p:tav>
                                        <p:tav tm="100000">
                                          <p:val>
                                            <p:strVal val="#ppt_w"/>
                                          </p:val>
                                        </p:tav>
                                      </p:tavLst>
                                    </p:anim>
                                    <p:anim calcmode="lin" valueType="num">
                                      <p:cBhvr>
                                        <p:cTn id="17" dur="500" fill="hold"/>
                                        <p:tgtEl>
                                          <p:spTgt spid="1048588"/>
                                        </p:tgtEl>
                                        <p:attrNameLst>
                                          <p:attrName>ppt_h</p:attrName>
                                        </p:attrNameLst>
                                      </p:cBhvr>
                                      <p:tavLst>
                                        <p:tav tm="0">
                                          <p:val>
                                            <p:fltVal val="0"/>
                                          </p:val>
                                        </p:tav>
                                        <p:tav tm="100000">
                                          <p:val>
                                            <p:strVal val="#ppt_h"/>
                                          </p:val>
                                        </p:tav>
                                      </p:tavLst>
                                    </p:anim>
                                    <p:animEffect transition="in" filter="fade">
                                      <p:cBhvr>
                                        <p:cTn id="18" dur="500"/>
                                        <p:tgtEl>
                                          <p:spTgt spid="1048588"/>
                                        </p:tgtEl>
                                      </p:cBhvr>
                                    </p:animEffect>
                                  </p:childTnLst>
                                </p:cTn>
                              </p:par>
                            </p:childTnLst>
                          </p:cTn>
                        </p:par>
                        <p:par>
                          <p:cTn id="19" fill="hold">
                            <p:stCondLst>
                              <p:cond delay="1000"/>
                            </p:stCondLst>
                            <p:childTnLst>
                              <p:par>
                                <p:cTn id="20" presetID="31" presetClass="entr" presetSubtype="0" fill="hold" grpId="0" nodeType="afterEffect">
                                  <p:stCondLst>
                                    <p:cond delay="0"/>
                                  </p:stCondLst>
                                  <p:childTnLst>
                                    <p:set>
                                      <p:cBhvr>
                                        <p:cTn id="21" dur="1" fill="hold">
                                          <p:stCondLst>
                                            <p:cond delay="0"/>
                                          </p:stCondLst>
                                        </p:cTn>
                                        <p:tgtEl>
                                          <p:spTgt spid="1048590"/>
                                        </p:tgtEl>
                                        <p:attrNameLst>
                                          <p:attrName>style.visibility</p:attrName>
                                        </p:attrNameLst>
                                      </p:cBhvr>
                                      <p:to>
                                        <p:strVal val="visible"/>
                                      </p:to>
                                    </p:set>
                                    <p:anim calcmode="lin" valueType="num">
                                      <p:cBhvr>
                                        <p:cTn id="22" dur="500" fill="hold"/>
                                        <p:tgtEl>
                                          <p:spTgt spid="1048590"/>
                                        </p:tgtEl>
                                        <p:attrNameLst>
                                          <p:attrName>ppt_w</p:attrName>
                                        </p:attrNameLst>
                                      </p:cBhvr>
                                      <p:tavLst>
                                        <p:tav tm="0">
                                          <p:val>
                                            <p:fltVal val="0"/>
                                          </p:val>
                                        </p:tav>
                                        <p:tav tm="100000">
                                          <p:val>
                                            <p:strVal val="#ppt_w"/>
                                          </p:val>
                                        </p:tav>
                                      </p:tavLst>
                                    </p:anim>
                                    <p:anim calcmode="lin" valueType="num">
                                      <p:cBhvr>
                                        <p:cTn id="23" dur="500" fill="hold"/>
                                        <p:tgtEl>
                                          <p:spTgt spid="1048590"/>
                                        </p:tgtEl>
                                        <p:attrNameLst>
                                          <p:attrName>ppt_h</p:attrName>
                                        </p:attrNameLst>
                                      </p:cBhvr>
                                      <p:tavLst>
                                        <p:tav tm="0">
                                          <p:val>
                                            <p:fltVal val="0"/>
                                          </p:val>
                                        </p:tav>
                                        <p:tav tm="100000">
                                          <p:val>
                                            <p:strVal val="#ppt_h"/>
                                          </p:val>
                                        </p:tav>
                                      </p:tavLst>
                                    </p:anim>
                                    <p:anim calcmode="lin" valueType="num">
                                      <p:cBhvr>
                                        <p:cTn id="24" dur="500" fill="hold"/>
                                        <p:tgtEl>
                                          <p:spTgt spid="1048590"/>
                                        </p:tgtEl>
                                        <p:attrNameLst>
                                          <p:attrName>style.rotation</p:attrName>
                                        </p:attrNameLst>
                                      </p:cBhvr>
                                      <p:tavLst>
                                        <p:tav tm="0">
                                          <p:val>
                                            <p:fltVal val="90"/>
                                          </p:val>
                                        </p:tav>
                                        <p:tav tm="100000">
                                          <p:val>
                                            <p:fltVal val="0"/>
                                          </p:val>
                                        </p:tav>
                                      </p:tavLst>
                                    </p:anim>
                                    <p:animEffect transition="in" filter="fade">
                                      <p:cBhvr>
                                        <p:cTn id="25" dur="500"/>
                                        <p:tgtEl>
                                          <p:spTgt spid="1048590"/>
                                        </p:tgtEl>
                                      </p:cBhvr>
                                    </p:animEffect>
                                  </p:childTnLst>
                                </p:cTn>
                              </p:par>
                            </p:childTnLst>
                          </p:cTn>
                        </p:par>
                        <p:par>
                          <p:cTn id="26" fill="hold">
                            <p:stCondLst>
                              <p:cond delay="1500"/>
                            </p:stCondLst>
                            <p:childTnLst>
                              <p:par>
                                <p:cTn id="27" presetID="8" presetClass="emph" presetSubtype="0" repeatCount="indefinite" fill="hold" grpId="1" nodeType="afterEffect">
                                  <p:stCondLst>
                                    <p:cond delay="0"/>
                                  </p:stCondLst>
                                  <p:childTnLst>
                                    <p:animRot by="21600000">
                                      <p:cBhvr>
                                        <p:cTn id="28" dur="2000" fill="hold"/>
                                        <p:tgtEl>
                                          <p:spTgt spid="1048590"/>
                                        </p:tgtEl>
                                        <p:attrNameLst>
                                          <p:attrName>r</p:attrName>
                                        </p:attrNameLst>
                                      </p:cBhvr>
                                    </p:animRot>
                                  </p:childTnLst>
                                </p:cTn>
                              </p:par>
                              <p:par>
                                <p:cTn id="29" presetID="12" presetClass="entr" presetSubtype="4" fill="hold" grpId="0" nodeType="withEffect">
                                  <p:stCondLst>
                                    <p:cond delay="0"/>
                                  </p:stCondLst>
                                  <p:childTnLst>
                                    <p:set>
                                      <p:cBhvr>
                                        <p:cTn id="30" dur="1" fill="hold">
                                          <p:stCondLst>
                                            <p:cond delay="0"/>
                                          </p:stCondLst>
                                        </p:cTn>
                                        <p:tgtEl>
                                          <p:spTgt spid="1048589"/>
                                        </p:tgtEl>
                                        <p:attrNameLst>
                                          <p:attrName>style.visibility</p:attrName>
                                        </p:attrNameLst>
                                      </p:cBhvr>
                                      <p:to>
                                        <p:strVal val="visible"/>
                                      </p:to>
                                    </p:set>
                                    <p:anim calcmode="lin" valueType="num">
                                      <p:cBhvr additive="base">
                                        <p:cTn id="31" dur="500"/>
                                        <p:tgtEl>
                                          <p:spTgt spid="1048589"/>
                                        </p:tgtEl>
                                        <p:attrNameLst>
                                          <p:attrName>ppt_y</p:attrName>
                                        </p:attrNameLst>
                                      </p:cBhvr>
                                      <p:tavLst>
                                        <p:tav tm="0">
                                          <p:val>
                                            <p:strVal val="#ppt_y+#ppt_h*1.125000"/>
                                          </p:val>
                                        </p:tav>
                                        <p:tav tm="100000">
                                          <p:val>
                                            <p:strVal val="#ppt_y"/>
                                          </p:val>
                                        </p:tav>
                                      </p:tavLst>
                                    </p:anim>
                                    <p:animEffect transition="in" filter="wipe(up)">
                                      <p:cBhvr>
                                        <p:cTn id="32" dur="500"/>
                                        <p:tgtEl>
                                          <p:spTgt spid="1048589"/>
                                        </p:tgtEl>
                                      </p:cBhvr>
                                    </p:animEffect>
                                  </p:childTnLst>
                                </p:cTn>
                              </p:par>
                              <p:par>
                                <p:cTn id="33" presetID="16" presetClass="entr" presetSubtype="37" fill="hold" grpId="0" nodeType="withEffect">
                                  <p:stCondLst>
                                    <p:cond delay="500"/>
                                  </p:stCondLst>
                                  <p:childTnLst>
                                    <p:set>
                                      <p:cBhvr>
                                        <p:cTn id="34" dur="1" fill="hold">
                                          <p:stCondLst>
                                            <p:cond delay="0"/>
                                          </p:stCondLst>
                                        </p:cTn>
                                        <p:tgtEl>
                                          <p:spTgt spid="1048612"/>
                                        </p:tgtEl>
                                        <p:attrNameLst>
                                          <p:attrName>style.visibility</p:attrName>
                                        </p:attrNameLst>
                                      </p:cBhvr>
                                      <p:to>
                                        <p:strVal val="visible"/>
                                      </p:to>
                                    </p:set>
                                    <p:animEffect transition="in" filter="barn(outVertical)">
                                      <p:cBhvr>
                                        <p:cTn id="35" dur="500"/>
                                        <p:tgtEl>
                                          <p:spTgt spid="1048612"/>
                                        </p:tgtEl>
                                      </p:cBhvr>
                                    </p:animEffect>
                                  </p:childTnLst>
                                </p:cTn>
                              </p:par>
                              <p:par>
                                <p:cTn id="36" presetID="10" presetClass="entr" presetSubtype="0" fill="hold" grpId="0" nodeType="withEffect">
                                  <p:stCondLst>
                                    <p:cond delay="1000"/>
                                  </p:stCondLst>
                                  <p:childTnLst>
                                    <p:set>
                                      <p:cBhvr>
                                        <p:cTn id="37" dur="1" fill="hold">
                                          <p:stCondLst>
                                            <p:cond delay="0"/>
                                          </p:stCondLst>
                                        </p:cTn>
                                        <p:tgtEl>
                                          <p:spTgt spid="1048611"/>
                                        </p:tgtEl>
                                        <p:attrNameLst>
                                          <p:attrName>style.visibility</p:attrName>
                                        </p:attrNameLst>
                                      </p:cBhvr>
                                      <p:to>
                                        <p:strVal val="visible"/>
                                      </p:to>
                                    </p:set>
                                    <p:animEffect transition="in" filter="fade">
                                      <p:cBhvr>
                                        <p:cTn id="38" dur="500"/>
                                        <p:tgtEl>
                                          <p:spTgt spid="1048611"/>
                                        </p:tgtEl>
                                      </p:cBhvr>
                                    </p:animEffect>
                                  </p:childTnLst>
                                </p:cTn>
                              </p:par>
                              <p:par>
                                <p:cTn id="39" presetID="22" presetClass="entr" presetSubtype="1" fill="hold" grpId="0" nodeType="withEffect">
                                  <p:stCondLst>
                                    <p:cond delay="1500"/>
                                  </p:stCondLst>
                                  <p:childTnLst>
                                    <p:set>
                                      <p:cBhvr>
                                        <p:cTn id="40" dur="1" fill="hold">
                                          <p:stCondLst>
                                            <p:cond delay="0"/>
                                          </p:stCondLst>
                                        </p:cTn>
                                        <p:tgtEl>
                                          <p:spTgt spid="1048587"/>
                                        </p:tgtEl>
                                        <p:attrNameLst>
                                          <p:attrName>style.visibility</p:attrName>
                                        </p:attrNameLst>
                                      </p:cBhvr>
                                      <p:to>
                                        <p:strVal val="visible"/>
                                      </p:to>
                                    </p:set>
                                    <p:animEffect transition="in" filter="wipe(up)">
                                      <p:cBhvr>
                                        <p:cTn id="41" dur="500"/>
                                        <p:tgtEl>
                                          <p:spTgt spid="1048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587" grpId="0" animBg="1"/>
      <p:bldP spid="1048585" grpId="0" animBg="1"/>
      <p:bldP spid="1048586" grpId="0" animBg="1"/>
      <p:bldP spid="1048588" grpId="0" animBg="1"/>
      <p:bldP spid="1048589" grpId="0" animBg="1"/>
      <p:bldP spid="1048590" grpId="0" animBg="1"/>
      <p:bldP spid="1048590" grpId="1" animBg="1"/>
      <p:bldP spid="1048611" grpId="0"/>
      <p:bldP spid="10486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93370" y="267335"/>
            <a:ext cx="10977245" cy="1753235"/>
          </a:xfrm>
          <a:prstGeom prst="rect">
            <a:avLst/>
          </a:prstGeom>
          <a:noFill/>
        </p:spPr>
        <p:txBody>
          <a:bodyPr wrap="square" rtlCol="0" anchor="t">
            <a:spAutoFit/>
          </a:bodyPr>
          <a:lstStyle/>
          <a:p>
            <a:pPr algn="l"/>
            <a:r>
              <a:rPr lang="en-US" sz="5400" b="1" dirty="0">
                <a:latin typeface="Calibri" panose="020F0502020204030204" pitchFamily="34" charset="0"/>
                <a:cs typeface="Calibri" panose="020F0502020204030204" pitchFamily="34" charset="0"/>
                <a:sym typeface="+mn-ea"/>
              </a:rPr>
              <a:t>Billing </a:t>
            </a:r>
            <a:r>
              <a:rPr lang="en-US" sz="5400" b="1" dirty="0" smtClean="0">
                <a:latin typeface="Calibri" panose="020F0502020204030204" pitchFamily="34" charset="0"/>
                <a:cs typeface="Calibri" panose="020F0502020204030204" pitchFamily="34" charset="0"/>
                <a:sym typeface="+mn-ea"/>
              </a:rPr>
              <a:t>System: DEPOSIT CASH</a:t>
            </a:r>
            <a:endParaRPr lang="en-GB" sz="5400" b="1" dirty="0">
              <a:latin typeface="Calibri" panose="020F0502020204030204" pitchFamily="34" charset="0"/>
              <a:cs typeface="Calibri" panose="020F0502020204030204" pitchFamily="34" charset="0"/>
            </a:endParaRPr>
          </a:p>
          <a:p>
            <a:pPr algn="l"/>
            <a:r>
              <a:rPr lang="en-US" altLang="en-US" sz="5400" b="1" dirty="0" smtClean="0">
                <a:latin typeface="Calibri" panose="020F0502020204030204" pitchFamily="34" charset="0"/>
                <a:cs typeface="Calibri" panose="020F0502020204030204" pitchFamily="34" charset="0"/>
                <a:sym typeface="+mn-ea"/>
              </a:rPr>
              <a:t> </a:t>
            </a:r>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pic>
        <p:nvPicPr>
          <p:cNvPr id="8" name="Picture 7">
            <a:extLst>
              <a:ext uri="{FF2B5EF4-FFF2-40B4-BE49-F238E27FC236}">
                <a16:creationId xmlns:a16="http://schemas.microsoft.com/office/drawing/2014/main" xmlns="" id="{CB75A8ED-818D-4505-8E3B-B19C38F3F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251" y="1385441"/>
            <a:ext cx="9155484" cy="4810944"/>
          </a:xfrm>
          <a:prstGeom prst="rect">
            <a:avLst/>
          </a:prstGeom>
        </p:spPr>
      </p:pic>
    </p:spTree>
    <p:extLst>
      <p:ext uri="{BB962C8B-B14F-4D97-AF65-F5344CB8AC3E}">
        <p14:creationId xmlns:p14="http://schemas.microsoft.com/office/powerpoint/2010/main" val="655096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93370" y="267335"/>
            <a:ext cx="10977245" cy="1753235"/>
          </a:xfrm>
          <a:prstGeom prst="rect">
            <a:avLst/>
          </a:prstGeom>
          <a:noFill/>
        </p:spPr>
        <p:txBody>
          <a:bodyPr wrap="square" rtlCol="0" anchor="t">
            <a:spAutoFit/>
          </a:bodyPr>
          <a:lstStyle/>
          <a:p>
            <a:pPr algn="l"/>
            <a:r>
              <a:rPr lang="en-US" sz="5400" b="1" dirty="0">
                <a:latin typeface="Calibri" panose="020F0502020204030204" pitchFamily="34" charset="0"/>
                <a:cs typeface="Calibri" panose="020F0502020204030204" pitchFamily="34" charset="0"/>
                <a:sym typeface="+mn-ea"/>
              </a:rPr>
              <a:t>Billing </a:t>
            </a:r>
            <a:r>
              <a:rPr lang="en-US" sz="5400" b="1" dirty="0" smtClean="0">
                <a:latin typeface="Calibri" panose="020F0502020204030204" pitchFamily="34" charset="0"/>
                <a:cs typeface="Calibri" panose="020F0502020204030204" pitchFamily="34" charset="0"/>
                <a:sym typeface="+mn-ea"/>
              </a:rPr>
              <a:t>System</a:t>
            </a:r>
            <a:endParaRPr lang="en-GB" sz="5400" b="1" dirty="0">
              <a:latin typeface="Calibri" panose="020F0502020204030204" pitchFamily="34" charset="0"/>
              <a:cs typeface="Calibri" panose="020F0502020204030204" pitchFamily="34" charset="0"/>
            </a:endParaRPr>
          </a:p>
          <a:p>
            <a:pPr algn="l"/>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pic>
        <p:nvPicPr>
          <p:cNvPr id="8" name="Picture 7">
            <a:extLst>
              <a:ext uri="{FF2B5EF4-FFF2-40B4-BE49-F238E27FC236}">
                <a16:creationId xmlns:a16="http://schemas.microsoft.com/office/drawing/2014/main" xmlns="" id="{CB75A8ED-818D-4505-8E3B-B19C38F3F0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540" y="1385441"/>
            <a:ext cx="9039544" cy="4810944"/>
          </a:xfrm>
          <a:prstGeom prst="rect">
            <a:avLst/>
          </a:prstGeom>
        </p:spPr>
      </p:pic>
    </p:spTree>
    <p:extLst>
      <p:ext uri="{BB962C8B-B14F-4D97-AF65-F5344CB8AC3E}">
        <p14:creationId xmlns:p14="http://schemas.microsoft.com/office/powerpoint/2010/main" val="4004792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93370" y="267335"/>
            <a:ext cx="10977245" cy="1753235"/>
          </a:xfrm>
          <a:prstGeom prst="rect">
            <a:avLst/>
          </a:prstGeom>
          <a:noFill/>
        </p:spPr>
        <p:txBody>
          <a:bodyPr wrap="square" rtlCol="0" anchor="t">
            <a:spAutoFit/>
          </a:bodyPr>
          <a:lstStyle/>
          <a:p>
            <a:pPr algn="l"/>
            <a:r>
              <a:rPr lang="en-US" sz="5400" b="1" smtClean="0">
                <a:latin typeface="Calibri" panose="020F0502020204030204" pitchFamily="34" charset="0"/>
                <a:cs typeface="Calibri" panose="020F0502020204030204" pitchFamily="34" charset="0"/>
                <a:sym typeface="+mn-ea"/>
              </a:rPr>
              <a:t>Poster of SUS</a:t>
            </a:r>
            <a:endParaRPr lang="en-GB" sz="5400" b="1" dirty="0">
              <a:latin typeface="Calibri" panose="020F0502020204030204" pitchFamily="34" charset="0"/>
              <a:cs typeface="Calibri" panose="020F0502020204030204" pitchFamily="34" charset="0"/>
            </a:endParaRPr>
          </a:p>
          <a:p>
            <a:pPr algn="l"/>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pic>
        <p:nvPicPr>
          <p:cNvPr id="8" name="Picture 7">
            <a:extLst>
              <a:ext uri="{FF2B5EF4-FFF2-40B4-BE49-F238E27FC236}">
                <a16:creationId xmlns:a16="http://schemas.microsoft.com/office/drawing/2014/main" xmlns="" id="{CB75A8ED-818D-4505-8E3B-B19C38F3F0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81624" y="1539988"/>
            <a:ext cx="3400736" cy="4810944"/>
          </a:xfrm>
          <a:prstGeom prst="rect">
            <a:avLst/>
          </a:prstGeom>
        </p:spPr>
      </p:pic>
    </p:spTree>
    <p:extLst>
      <p:ext uri="{BB962C8B-B14F-4D97-AF65-F5344CB8AC3E}">
        <p14:creationId xmlns:p14="http://schemas.microsoft.com/office/powerpoint/2010/main" val="2695546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图片"/>
          <p:cNvPicPr>
            <a:picLocks noChangeAspect="1"/>
          </p:cNvPicPr>
          <p:nvPr/>
        </p:nvPicPr>
        <p:blipFill rotWithShape="1">
          <a:blip r:embed="rId2" cstate="print"/>
          <a:srcRect l="29533" t="25573" r="33939" b="45076"/>
          <a:stretch>
            <a:fillRect/>
          </a:stretch>
        </p:blipFill>
        <p:spPr>
          <a:xfrm>
            <a:off x="-1270" y="0"/>
            <a:ext cx="12193200" cy="6858000"/>
          </a:xfrm>
          <a:prstGeom prst="rect">
            <a:avLst/>
          </a:prstGeom>
        </p:spPr>
      </p:pic>
      <p:sp>
        <p:nvSpPr>
          <p:cNvPr id="1048970" name="形状"/>
          <p:cNvSpPr/>
          <p:nvPr/>
        </p:nvSpPr>
        <p:spPr>
          <a:xfrm>
            <a:off x="3531256" y="676800"/>
            <a:ext cx="5129489" cy="512948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1" name="形状"/>
          <p:cNvSpPr/>
          <p:nvPr/>
        </p:nvSpPr>
        <p:spPr>
          <a:xfrm>
            <a:off x="3756000" y="901544"/>
            <a:ext cx="4680000" cy="4680000"/>
          </a:xfrm>
          <a:prstGeom prst="ellipse">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2" name="矩形"/>
          <p:cNvSpPr/>
          <p:nvPr/>
        </p:nvSpPr>
        <p:spPr>
          <a:xfrm>
            <a:off x="4971449" y="3101169"/>
            <a:ext cx="2249103" cy="900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p:cNvGrpSpPr/>
          <p:nvPr/>
        </p:nvGrpSpPr>
        <p:grpSpPr>
          <a:xfrm>
            <a:off x="7471410" y="3676650"/>
            <a:ext cx="186055" cy="765175"/>
            <a:chOff x="7352036" y="5297226"/>
            <a:chExt cx="185992" cy="369332"/>
          </a:xfrm>
          <a:solidFill>
            <a:schemeClr val="bg1"/>
          </a:solidFill>
        </p:grpSpPr>
        <p:sp>
          <p:nvSpPr>
            <p:cNvPr id="1048973"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4"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3" name="组合"/>
          <p:cNvGrpSpPr/>
          <p:nvPr/>
        </p:nvGrpSpPr>
        <p:grpSpPr>
          <a:xfrm flipH="1">
            <a:off x="4233545" y="3676015"/>
            <a:ext cx="186055" cy="765810"/>
            <a:chOff x="7352036" y="5297226"/>
            <a:chExt cx="185992" cy="369332"/>
          </a:xfrm>
          <a:solidFill>
            <a:schemeClr val="bg1"/>
          </a:solidFill>
        </p:grpSpPr>
        <p:sp>
          <p:nvSpPr>
            <p:cNvPr id="1048975" name="矩形"/>
            <p:cNvSpPr/>
            <p:nvPr/>
          </p:nvSpPr>
          <p:spPr>
            <a:xfrm>
              <a:off x="7352036" y="5297226"/>
              <a:ext cx="45719"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976" name="矩形"/>
            <p:cNvSpPr/>
            <p:nvPr/>
          </p:nvSpPr>
          <p:spPr>
            <a:xfrm>
              <a:off x="7457955" y="5297226"/>
              <a:ext cx="80073" cy="369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8977" name="文本"/>
          <p:cNvSpPr/>
          <p:nvPr/>
        </p:nvSpPr>
        <p:spPr>
          <a:xfrm>
            <a:off x="4525645" y="3597910"/>
            <a:ext cx="2885440" cy="922020"/>
          </a:xfrm>
          <a:prstGeom prst="rect">
            <a:avLst/>
          </a:prstGeom>
          <a:solidFill>
            <a:schemeClr val="bg1"/>
          </a:solidFill>
        </p:spPr>
        <p:txBody>
          <a:bodyPr wrap="square">
            <a:spAutoFit/>
          </a:bodyPr>
          <a:lstStyle/>
          <a:p>
            <a:pPr algn="ctr"/>
            <a:endParaRPr lang="en-US" altLang="zh-CN" b="1" spc="200" dirty="0">
              <a:solidFill>
                <a:schemeClr val="accent1"/>
              </a:solidFill>
            </a:endParaRPr>
          </a:p>
          <a:p>
            <a:pPr algn="ctr"/>
            <a:r>
              <a:rPr lang="en-US" altLang="zh-CN" b="1" spc="200" dirty="0">
                <a:solidFill>
                  <a:schemeClr val="accent1"/>
                </a:solidFill>
              </a:rPr>
              <a:t>ANY QUESTION?</a:t>
            </a:r>
          </a:p>
          <a:p>
            <a:pPr algn="ctr"/>
            <a:endParaRPr lang="en-US" altLang="zh-CN" b="1" spc="200" dirty="0">
              <a:solidFill>
                <a:schemeClr val="accent1"/>
              </a:solidFill>
            </a:endParaRPr>
          </a:p>
        </p:txBody>
      </p:sp>
      <p:sp>
        <p:nvSpPr>
          <p:cNvPr id="1048978" name="标题"/>
          <p:cNvSpPr/>
          <p:nvPr/>
        </p:nvSpPr>
        <p:spPr>
          <a:xfrm>
            <a:off x="4313871" y="1608126"/>
            <a:ext cx="3564255" cy="1445260"/>
          </a:xfrm>
          <a:prstGeom prst="rect">
            <a:avLst/>
          </a:prstGeom>
          <a:noFill/>
        </p:spPr>
        <p:txBody>
          <a:bodyPr wrap="none" lIns="91440" tIns="45720" rIns="91440" bIns="45720" anchor="ctr" anchorCtr="1">
            <a:spAutoFit/>
          </a:bodyPr>
          <a:lstStyle/>
          <a:p>
            <a:pPr algn="ctr"/>
            <a:r>
              <a:rPr lang="en-US" altLang="zh-CN" sz="4400" b="1" spc="300" dirty="0">
                <a:ln w="0"/>
                <a:solidFill>
                  <a:schemeClr val="bg1"/>
                </a:solidFill>
                <a:latin typeface="+mj-ea"/>
                <a:ea typeface="+mj-ea"/>
              </a:rPr>
              <a:t>Thanks for</a:t>
            </a:r>
          </a:p>
          <a:p>
            <a:pPr algn="ctr"/>
            <a:r>
              <a:rPr lang="en-US" altLang="zh-CN" sz="4400" b="1" spc="300" dirty="0">
                <a:ln w="0"/>
                <a:solidFill>
                  <a:schemeClr val="bg1"/>
                </a:solidFill>
                <a:latin typeface="+mj-ea"/>
                <a:ea typeface="+mj-ea"/>
              </a:rPr>
              <a:t> listening</a:t>
            </a:r>
            <a:endParaRPr lang="en-US" altLang="zh-CN" sz="4400" b="1" cap="none" spc="300" dirty="0">
              <a:ln w="0"/>
              <a:solidFill>
                <a:schemeClr val="bg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4000" advTm="3000">
        <p14:vortex dir="r"/>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048970"/>
                                        </p:tgtEl>
                                        <p:attrNameLst>
                                          <p:attrName>style.visibility</p:attrName>
                                        </p:attrNameLst>
                                      </p:cBhvr>
                                      <p:to>
                                        <p:strVal val="visible"/>
                                      </p:to>
                                    </p:set>
                                    <p:animEffect transition="in" filter="barn(outVertical)">
                                      <p:cBhvr>
                                        <p:cTn id="7" dur="500"/>
                                        <p:tgtEl>
                                          <p:spTgt spid="1048970"/>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48971"/>
                                        </p:tgtEl>
                                        <p:attrNameLst>
                                          <p:attrName>style.visibility</p:attrName>
                                        </p:attrNameLst>
                                      </p:cBhvr>
                                      <p:to>
                                        <p:strVal val="visible"/>
                                      </p:to>
                                    </p:set>
                                    <p:animEffect transition="in" filter="barn(inVertical)">
                                      <p:cBhvr>
                                        <p:cTn id="11" dur="500"/>
                                        <p:tgtEl>
                                          <p:spTgt spid="1048971"/>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1048978"/>
                                        </p:tgtEl>
                                        <p:attrNameLst>
                                          <p:attrName>style.visibility</p:attrName>
                                        </p:attrNameLst>
                                      </p:cBhvr>
                                      <p:to>
                                        <p:strVal val="visible"/>
                                      </p:to>
                                    </p:set>
                                    <p:animEffect transition="in" filter="barn(outVertical)">
                                      <p:cBhvr>
                                        <p:cTn id="15" dur="500"/>
                                        <p:tgtEl>
                                          <p:spTgt spid="104897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8972"/>
                                        </p:tgtEl>
                                        <p:attrNameLst>
                                          <p:attrName>style.visibility</p:attrName>
                                        </p:attrNameLst>
                                      </p:cBhvr>
                                      <p:to>
                                        <p:strVal val="visible"/>
                                      </p:to>
                                    </p:set>
                                    <p:animEffect transition="in" filter="fade">
                                      <p:cBhvr>
                                        <p:cTn id="19" dur="500"/>
                                        <p:tgtEl>
                                          <p:spTgt spid="1048972"/>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1048977"/>
                                        </p:tgtEl>
                                        <p:attrNameLst>
                                          <p:attrName>style.visibility</p:attrName>
                                        </p:attrNameLst>
                                      </p:cBhvr>
                                      <p:to>
                                        <p:strVal val="visible"/>
                                      </p:to>
                                    </p:set>
                                    <p:animEffect transition="in" filter="barn(outVertical)">
                                      <p:cBhvr>
                                        <p:cTn id="23" dur="500"/>
                                        <p:tgtEl>
                                          <p:spTgt spid="1048977"/>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wipe(left)">
                                      <p:cBhvr>
                                        <p:cTn id="27" dur="500"/>
                                        <p:tgtEl>
                                          <p:spTgt spid="102"/>
                                        </p:tgtEl>
                                      </p:cBhvr>
                                    </p:animEffect>
                                  </p:childTnLst>
                                </p:cTn>
                              </p:par>
                              <p:par>
                                <p:cTn id="28" presetID="22" presetClass="entr" presetSubtype="2" fill="hold" nodeType="withEffect">
                                  <p:stCondLst>
                                    <p:cond delay="0"/>
                                  </p:stCondLst>
                                  <p:childTnLst>
                                    <p:set>
                                      <p:cBhvr>
                                        <p:cTn id="29" dur="1" fill="hold">
                                          <p:stCondLst>
                                            <p:cond delay="0"/>
                                          </p:stCondLst>
                                        </p:cTn>
                                        <p:tgtEl>
                                          <p:spTgt spid="103"/>
                                        </p:tgtEl>
                                        <p:attrNameLst>
                                          <p:attrName>style.visibility</p:attrName>
                                        </p:attrNameLst>
                                      </p:cBhvr>
                                      <p:to>
                                        <p:strVal val="visible"/>
                                      </p:to>
                                    </p:set>
                                    <p:animEffect transition="in" filter="wipe(right)">
                                      <p:cBhvr>
                                        <p:cTn id="3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70" grpId="0" animBg="1"/>
      <p:bldP spid="1048971" grpId="0" animBg="1"/>
      <p:bldP spid="1048972" grpId="0" animBg="1"/>
      <p:bldP spid="1048977" grpId="0" bldLvl="0" animBg="1"/>
      <p:bldP spid="104897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3815" y="308610"/>
            <a:ext cx="5180330" cy="829945"/>
          </a:xfrm>
          <a:prstGeom prst="rect">
            <a:avLst/>
          </a:prstGeom>
          <a:noFill/>
        </p:spPr>
        <p:txBody>
          <a:bodyPr wrap="square" rtlCol="0" anchor="t">
            <a:spAutoFit/>
          </a:bodyPr>
          <a:lstStyle/>
          <a:p>
            <a:pPr algn="ctr"/>
            <a:r>
              <a:rPr lang="en-US" altLang="en-US" sz="4800" b="1">
                <a:latin typeface="Calibri" panose="020F0502020204030204" pitchFamily="34" charset="0"/>
                <a:cs typeface="Calibri" panose="020F0502020204030204" pitchFamily="34" charset="0"/>
                <a:sym typeface="+mn-ea"/>
              </a:rPr>
              <a:t>INTRODUCTION</a:t>
            </a:r>
          </a:p>
        </p:txBody>
      </p:sp>
      <p:sp>
        <p:nvSpPr>
          <p:cNvPr id="5" name="Text Box 4"/>
          <p:cNvSpPr txBox="1"/>
          <p:nvPr/>
        </p:nvSpPr>
        <p:spPr>
          <a:xfrm>
            <a:off x="543560" y="2027555"/>
            <a:ext cx="10774680" cy="3976473"/>
          </a:xfrm>
          <a:prstGeom prst="rect">
            <a:avLst/>
          </a:prstGeom>
          <a:noFill/>
        </p:spPr>
        <p:txBody>
          <a:bodyPr wrap="square" rtlCol="0" anchor="t">
            <a:spAutoFit/>
          </a:bodyPr>
          <a:lstStyle/>
          <a:p>
            <a:pPr marL="285750" indent="-285750" algn="just">
              <a:lnSpc>
                <a:spcPct val="160000"/>
              </a:lnSpc>
              <a:buFont typeface="Wingdings" panose="05000000000000000000" charset="0"/>
              <a:buChar char="Ø"/>
            </a:pPr>
            <a:r>
              <a:rPr lang="en-US" altLang="zh-CN" sz="2000" dirty="0">
                <a:latin typeface="Calibri" panose="020F0502020204030204" pitchFamily="34" charset="0"/>
                <a:cs typeface="Calibri" panose="020F0502020204030204" pitchFamily="34" charset="0"/>
                <a:sym typeface="+mn-ea"/>
              </a:rPr>
              <a:t>SUS is a web-based system and the set of technological tools that, when applied,improve the way processes and activities are carried out. Implementing it shows several important challenges, such as effective management of material and structural resources in the organization. </a:t>
            </a:r>
          </a:p>
          <a:p>
            <a:pPr marL="285750" indent="-285750" algn="just">
              <a:lnSpc>
                <a:spcPct val="160000"/>
              </a:lnSpc>
              <a:buFont typeface="Wingdings" panose="05000000000000000000" charset="0"/>
              <a:buChar char="Ø"/>
            </a:pPr>
            <a:r>
              <a:rPr lang="en-US" altLang="zh-CN" sz="2000" dirty="0">
                <a:latin typeface="Calibri" panose="020F0502020204030204" pitchFamily="34" charset="0"/>
                <a:cs typeface="Calibri" panose="020F0502020204030204" pitchFamily="34" charset="0"/>
                <a:sym typeface="+mn-ea"/>
              </a:rPr>
              <a:t>Each university requires a general-purpose system that can handle huge amount of data and information. </a:t>
            </a:r>
          </a:p>
          <a:p>
            <a:pPr marL="285750" indent="-285750" algn="just">
              <a:lnSpc>
                <a:spcPct val="160000"/>
              </a:lnSpc>
              <a:buFont typeface="Wingdings" panose="05000000000000000000" charset="0"/>
              <a:buChar char="Ø"/>
            </a:pPr>
            <a:r>
              <a:rPr lang="en-US" altLang="zh-CN" sz="2000" dirty="0">
                <a:latin typeface="Calibri" panose="020F0502020204030204" pitchFamily="34" charset="0"/>
                <a:cs typeface="Calibri" panose="020F0502020204030204" pitchFamily="34" charset="0"/>
                <a:sym typeface="+mn-ea"/>
              </a:rPr>
              <a:t>Similarly, each university requires a smart system that is used in some management activities. Smart University System is a system that uses technological innovations within its organization to accomplish the task.</a:t>
            </a:r>
            <a:endParaRPr lang="en-US" sz="2000" dirty="0">
              <a:latin typeface="Calibri" panose="020F0502020204030204" pitchFamily="34" charset="0"/>
              <a:cs typeface="Calibri" panose="020F0502020204030204" pitchFamily="34" charset="0"/>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35255" y="356235"/>
            <a:ext cx="8627110" cy="829945"/>
          </a:xfrm>
          <a:prstGeom prst="rect">
            <a:avLst/>
          </a:prstGeom>
          <a:noFill/>
        </p:spPr>
        <p:txBody>
          <a:bodyPr wrap="square" rtlCol="0" anchor="t">
            <a:spAutoFit/>
          </a:bodyPr>
          <a:lstStyle/>
          <a:p>
            <a:pPr algn="l"/>
            <a:r>
              <a:rPr lang="en-US" sz="4800" b="1" dirty="0">
                <a:latin typeface="Calibri" panose="020F0502020204030204" pitchFamily="34" charset="0"/>
                <a:cs typeface="Calibri" panose="020F0502020204030204" pitchFamily="34" charset="0"/>
                <a:sym typeface="+mn-ea"/>
              </a:rPr>
              <a:t>Literature study / Data collection</a:t>
            </a:r>
            <a:endParaRPr lang="en-US" altLang="en-US" sz="4800" b="1" dirty="0">
              <a:latin typeface="Calibri" panose="020F0502020204030204" pitchFamily="34" charset="0"/>
              <a:cs typeface="Calibri" panose="020F0502020204030204" pitchFamily="34" charset="0"/>
              <a:sym typeface="+mn-ea"/>
            </a:endParaRPr>
          </a:p>
        </p:txBody>
      </p:sp>
      <p:sp>
        <p:nvSpPr>
          <p:cNvPr id="5" name="Text Box 4"/>
          <p:cNvSpPr txBox="1"/>
          <p:nvPr/>
        </p:nvSpPr>
        <p:spPr>
          <a:xfrm>
            <a:off x="424180" y="1457544"/>
            <a:ext cx="10774680" cy="506292"/>
          </a:xfrm>
          <a:prstGeom prst="rect">
            <a:avLst/>
          </a:prstGeom>
          <a:noFill/>
        </p:spPr>
        <p:txBody>
          <a:bodyPr wrap="square" rtlCol="0" anchor="t">
            <a:spAutoFit/>
          </a:bodyPr>
          <a:lstStyle/>
          <a:p>
            <a:pPr indent="0" algn="l">
              <a:lnSpc>
                <a:spcPct val="150000"/>
              </a:lnSpc>
              <a:buFont typeface="Wingdings" panose="05000000000000000000" charset="0"/>
              <a:buNone/>
            </a:pPr>
            <a:r>
              <a:rPr lang="en-US" sz="2000" b="1" u="sng" dirty="0">
                <a:latin typeface="Calibri" panose="020F0502020204030204" pitchFamily="34" charset="0"/>
                <a:cs typeface="Calibri" panose="020F0502020204030204" pitchFamily="34" charset="0"/>
                <a:sym typeface="+mn-ea"/>
              </a:rPr>
              <a:t>Problem identification</a:t>
            </a:r>
            <a:r>
              <a:rPr lang="en-US" sz="2000" dirty="0">
                <a:latin typeface="Calibri" panose="020F0502020204030204" pitchFamily="34" charset="0"/>
                <a:cs typeface="Calibri" panose="020F0502020204030204" pitchFamily="34" charset="0"/>
                <a:sym typeface="+mn-ea"/>
              </a:rPr>
              <a:t>: To develop the Smart University System;</a:t>
            </a:r>
            <a:endParaRPr lang="en-US" dirty="0">
              <a:latin typeface="Calibri" panose="020F0502020204030204" pitchFamily="34" charset="0"/>
              <a:cs typeface="Calibri" panose="020F0502020204030204" pitchFamily="34" charset="0"/>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SUS(Smart University System)</a:t>
            </a:r>
          </a:p>
        </p:txBody>
      </p:sp>
      <p:sp>
        <p:nvSpPr>
          <p:cNvPr id="2" name="Text Box 1"/>
          <p:cNvSpPr txBox="1"/>
          <p:nvPr/>
        </p:nvSpPr>
        <p:spPr>
          <a:xfrm>
            <a:off x="424180" y="2235200"/>
            <a:ext cx="11260455" cy="3179460"/>
          </a:xfrm>
          <a:prstGeom prst="rect">
            <a:avLst/>
          </a:prstGeom>
          <a:noFill/>
        </p:spPr>
        <p:txBody>
          <a:bodyPr wrap="square" rtlCol="0">
            <a:spAutoFit/>
          </a:bodyPr>
          <a:lstStyle/>
          <a:p>
            <a:pPr marL="285750" indent="-285750" algn="just">
              <a:lnSpc>
                <a:spcPct val="190000"/>
              </a:lnSpc>
              <a:buFont typeface="Wingdings" panose="05000000000000000000" charset="0"/>
              <a:buChar char="v"/>
            </a:pPr>
            <a:r>
              <a:rPr lang="en-US" dirty="0">
                <a:latin typeface="Calibri" panose="020F0502020204030204" pitchFamily="34" charset="0"/>
                <a:cs typeface="Calibri" panose="020F0502020204030204" pitchFamily="34" charset="0"/>
                <a:sym typeface="+mn-ea"/>
              </a:rPr>
              <a:t>According to the Student Survey Report, the majority student were facing Enrollment issue which is handled manually.</a:t>
            </a:r>
          </a:p>
          <a:p>
            <a:pPr marL="285750" indent="-285750" algn="just">
              <a:lnSpc>
                <a:spcPct val="190000"/>
              </a:lnSpc>
              <a:buFont typeface="Wingdings" panose="05000000000000000000" charset="0"/>
              <a:buChar char="v"/>
            </a:pPr>
            <a:r>
              <a:rPr lang="en-US" dirty="0">
                <a:latin typeface="Calibri" panose="020F0502020204030204" pitchFamily="34" charset="0"/>
                <a:cs typeface="Calibri" panose="020F0502020204030204" pitchFamily="34" charset="0"/>
              </a:rPr>
              <a:t>A university student most of the time feels uncomfortable carrying a wallet/cash with him. One can also forget to bring cash on the first hand. One might also worry about theft or loosing cash somewhere</a:t>
            </a:r>
            <a:r>
              <a:rPr lang="en-US" dirty="0">
                <a:latin typeface="Calibri" panose="020F0502020204030204" pitchFamily="34" charset="0"/>
                <a:cs typeface="Calibri" panose="020F0502020204030204" pitchFamily="34" charset="0"/>
                <a:sym typeface="+mn-ea"/>
              </a:rPr>
              <a:t>.</a:t>
            </a:r>
          </a:p>
          <a:p>
            <a:pPr marL="285750" indent="-285750" algn="just">
              <a:lnSpc>
                <a:spcPct val="190000"/>
              </a:lnSpc>
              <a:buFont typeface="Wingdings" panose="05000000000000000000" charset="0"/>
              <a:buChar char="v"/>
            </a:pPr>
            <a:r>
              <a:rPr lang="en-US" dirty="0">
                <a:latin typeface="Calibri" panose="020F0502020204030204" pitchFamily="34" charset="0"/>
                <a:cs typeface="Calibri" panose="020F0502020204030204" pitchFamily="34" charset="0"/>
                <a:sym typeface="+mn-ea"/>
              </a:rPr>
              <a:t>Date Sheet generation and seating plan for students for exams were handled manually.</a:t>
            </a:r>
          </a:p>
          <a:p>
            <a:pPr marL="285750" indent="-285750" algn="just">
              <a:lnSpc>
                <a:spcPct val="190000"/>
              </a:lnSpc>
              <a:buFont typeface="Wingdings" panose="05000000000000000000" charset="0"/>
              <a:buChar char="v"/>
            </a:pPr>
            <a:r>
              <a:rPr lang="en-US" dirty="0">
                <a:latin typeface="Calibri" panose="020F0502020204030204" pitchFamily="34" charset="0"/>
                <a:cs typeface="Calibri" panose="020F0502020204030204" pitchFamily="34" charset="0"/>
                <a:sym typeface="+mn-ea"/>
              </a:rPr>
              <a:t>Timetable generation is done by using 3rd party software.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134E063-8505-4638-83D6-DA46E6913522}"/>
              </a:ext>
            </a:extLst>
          </p:cNvPr>
          <p:cNvSpPr txBox="1"/>
          <p:nvPr/>
        </p:nvSpPr>
        <p:spPr>
          <a:xfrm>
            <a:off x="788503" y="1797153"/>
            <a:ext cx="10270435" cy="2352952"/>
          </a:xfrm>
          <a:prstGeom prst="rect">
            <a:avLst/>
          </a:prstGeom>
          <a:noFill/>
        </p:spPr>
        <p:txBody>
          <a:bodyPr wrap="square">
            <a:spAutoFit/>
          </a:bodyPr>
          <a:lstStyle/>
          <a:p>
            <a:pPr marL="342900" indent="-342900" algn="just">
              <a:lnSpc>
                <a:spcPct val="190000"/>
              </a:lnSpc>
              <a:buFont typeface="Wingdings" panose="05000000000000000000" pitchFamily="2" charset="2"/>
              <a:buChar char="n"/>
            </a:pPr>
            <a:r>
              <a:rPr lang="en-US" altLang="zh-CN" sz="2000" dirty="0">
                <a:latin typeface="Calibri" panose="020F0502020204030204" pitchFamily="34" charset="0"/>
                <a:cs typeface="Calibri" panose="020F0502020204030204" pitchFamily="34" charset="0"/>
                <a:sym typeface="+mn-ea"/>
              </a:rPr>
              <a:t> Improvement in university system.</a:t>
            </a:r>
            <a:endParaRPr lang="en-US" altLang="zh-CN" sz="2000" dirty="0">
              <a:latin typeface="Calibri" panose="020F0502020204030204" pitchFamily="34" charset="0"/>
              <a:cs typeface="Calibri" panose="020F0502020204030204" pitchFamily="34" charset="0"/>
            </a:endParaRPr>
          </a:p>
          <a:p>
            <a:pPr marL="342900" indent="-342900" algn="just">
              <a:lnSpc>
                <a:spcPct val="190000"/>
              </a:lnSpc>
              <a:buFont typeface="Wingdings" panose="05000000000000000000" pitchFamily="2" charset="2"/>
              <a:buChar char="n"/>
            </a:pPr>
            <a:r>
              <a:rPr lang="en-US" altLang="zh-CN" sz="2000" dirty="0">
                <a:latin typeface="Calibri" panose="020F0502020204030204" pitchFamily="34" charset="0"/>
                <a:cs typeface="Calibri" panose="020F0502020204030204" pitchFamily="34" charset="0"/>
                <a:sym typeface="+mn-ea"/>
              </a:rPr>
              <a:t>More flexibility for students and faculty.</a:t>
            </a:r>
            <a:endParaRPr lang="en-US" altLang="zh-CN" sz="2000" dirty="0">
              <a:latin typeface="Calibri" panose="020F0502020204030204" pitchFamily="34" charset="0"/>
              <a:cs typeface="Calibri" panose="020F0502020204030204" pitchFamily="34" charset="0"/>
            </a:endParaRPr>
          </a:p>
          <a:p>
            <a:pPr marL="342900" indent="-342900" algn="just">
              <a:lnSpc>
                <a:spcPct val="190000"/>
              </a:lnSpc>
              <a:buFont typeface="Wingdings" panose="05000000000000000000" pitchFamily="2" charset="2"/>
              <a:buChar char="n"/>
            </a:pPr>
            <a:r>
              <a:rPr lang="en-US" altLang="zh-CN" sz="2000" dirty="0">
                <a:latin typeface="Calibri" panose="020F0502020204030204" pitchFamily="34" charset="0"/>
                <a:cs typeface="Calibri" panose="020F0502020204030204" pitchFamily="34" charset="0"/>
                <a:sym typeface="+mn-ea"/>
              </a:rPr>
              <a:t>Supports data-based decisions.</a:t>
            </a:r>
            <a:r>
              <a:rPr lang="en-US" altLang="zh-CN" sz="2000" dirty="0">
                <a:latin typeface="Calibri" panose="020F0502020204030204" pitchFamily="34" charset="0"/>
                <a:cs typeface="Calibri" panose="020F0502020204030204" pitchFamily="34" charset="0"/>
              </a:rPr>
              <a:t> </a:t>
            </a:r>
          </a:p>
          <a:p>
            <a:pPr marL="342900" indent="-342900" algn="just">
              <a:lnSpc>
                <a:spcPct val="190000"/>
              </a:lnSpc>
              <a:buFont typeface="Wingdings" panose="05000000000000000000" pitchFamily="2" charset="2"/>
              <a:buChar char="n"/>
            </a:pPr>
            <a:r>
              <a:rPr lang="en-US" altLang="zh-CN" sz="2000" dirty="0">
                <a:latin typeface="Calibri" panose="020F0502020204030204" pitchFamily="34" charset="0"/>
                <a:cs typeface="Calibri" panose="020F0502020204030204" pitchFamily="34" charset="0"/>
                <a:sym typeface="+mn-ea"/>
              </a:rPr>
              <a:t>Offer interaction tools and self-service technology to contribute positively to education.</a:t>
            </a:r>
            <a:endParaRPr lang="en-US" altLang="zh-CN"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xmlns="" id="{A9A54CFB-5713-4D46-AC7A-FD1B841185CD}"/>
              </a:ext>
            </a:extLst>
          </p:cNvPr>
          <p:cNvSpPr txBox="1"/>
          <p:nvPr/>
        </p:nvSpPr>
        <p:spPr>
          <a:xfrm>
            <a:off x="510208" y="403958"/>
            <a:ext cx="10131288" cy="1384995"/>
          </a:xfrm>
          <a:prstGeom prst="rect">
            <a:avLst/>
          </a:prstGeom>
          <a:noFill/>
        </p:spPr>
        <p:txBody>
          <a:bodyPr wrap="square">
            <a:spAutoFit/>
          </a:bodyPr>
          <a:lstStyle/>
          <a:p>
            <a:pPr algn="l"/>
            <a:r>
              <a:rPr lang="en-US" altLang="en-US" sz="4800" b="1" dirty="0">
                <a:latin typeface="Calibri" panose="020F0502020204030204" pitchFamily="34" charset="0"/>
                <a:cs typeface="Calibri" panose="020F0502020204030204" pitchFamily="34" charset="0"/>
                <a:sym typeface="+mn-ea"/>
              </a:rPr>
              <a:t>OBJECTIVE</a:t>
            </a:r>
            <a:r>
              <a:rPr lang="en-US" altLang="en-US" sz="3600" b="1" dirty="0">
                <a:latin typeface="Calibri" panose="020F0502020204030204" pitchFamily="34" charset="0"/>
                <a:cs typeface="Calibri" panose="020F0502020204030204" pitchFamily="34" charset="0"/>
                <a:sym typeface="+mn-ea"/>
              </a:rPr>
              <a:t> </a:t>
            </a:r>
            <a:r>
              <a:rPr lang="en-US" altLang="en-US" sz="4800" b="1" dirty="0">
                <a:latin typeface="Calibri" panose="020F0502020204030204" pitchFamily="34" charset="0"/>
                <a:cs typeface="Calibri" panose="020F0502020204030204" pitchFamily="34" charset="0"/>
                <a:sym typeface="+mn-ea"/>
              </a:rPr>
              <a:t>/ SCOPE</a:t>
            </a:r>
          </a:p>
          <a:p>
            <a:pPr algn="l"/>
            <a:endParaRPr lang="en-US" altLang="en-US" sz="3600" b="1" dirty="0">
              <a:latin typeface="Calibri" panose="020F0502020204030204" pitchFamily="34" charset="0"/>
              <a:cs typeface="Calibri" panose="020F0502020204030204" pitchFamily="34" charset="0"/>
              <a:sym typeface="+mn-ea"/>
            </a:endParaRPr>
          </a:p>
        </p:txBody>
      </p:sp>
      <p:cxnSp>
        <p:nvCxnSpPr>
          <p:cNvPr id="8" name="Straight Connector 7">
            <a:extLst>
              <a:ext uri="{FF2B5EF4-FFF2-40B4-BE49-F238E27FC236}">
                <a16:creationId xmlns:a16="http://schemas.microsoft.com/office/drawing/2014/main" xmlns="" id="{08877DB8-FC5B-45A3-AFE2-BE92CBDBD196}"/>
              </a:ext>
            </a:extLst>
          </p:cNvPr>
          <p:cNvCxnSpPr>
            <a:cxnSpLocks/>
          </p:cNvCxnSpPr>
          <p:nvPr/>
        </p:nvCxnSpPr>
        <p:spPr>
          <a:xfrm>
            <a:off x="510208" y="1142365"/>
            <a:ext cx="11381437" cy="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721F8C04-7D31-4525-B4CB-1C5708E37913}"/>
              </a:ext>
            </a:extLst>
          </p:cNvPr>
          <p:cNvSpPr txBox="1"/>
          <p:nvPr/>
        </p:nvSpPr>
        <p:spPr>
          <a:xfrm>
            <a:off x="8960599" y="773033"/>
            <a:ext cx="3361793"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SUS(Smart University System)</a:t>
            </a:r>
          </a:p>
        </p:txBody>
      </p:sp>
    </p:spTree>
    <p:extLst>
      <p:ext uri="{BB962C8B-B14F-4D97-AF65-F5344CB8AC3E}">
        <p14:creationId xmlns:p14="http://schemas.microsoft.com/office/powerpoint/2010/main" val="4218957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C134E063-8505-4638-83D6-DA46E6913522}"/>
              </a:ext>
            </a:extLst>
          </p:cNvPr>
          <p:cNvSpPr txBox="1"/>
          <p:nvPr/>
        </p:nvSpPr>
        <p:spPr>
          <a:xfrm>
            <a:off x="868016" y="1788953"/>
            <a:ext cx="10270435" cy="2431435"/>
          </a:xfrm>
          <a:prstGeom prst="rect">
            <a:avLst/>
          </a:prstGeom>
          <a:noFill/>
        </p:spPr>
        <p:txBody>
          <a:bodyPr wrap="square">
            <a:spAutoFit/>
          </a:bodyPr>
          <a:lstStyle/>
          <a:p>
            <a:pPr marL="342900" indent="-342900" algn="just">
              <a:lnSpc>
                <a:spcPct val="190000"/>
              </a:lnSpc>
              <a:buFont typeface="Wingdings" panose="05000000000000000000" pitchFamily="2" charset="2"/>
              <a:buChar char="n"/>
            </a:pPr>
            <a:r>
              <a:rPr lang="en-US" altLang="zh-CN" sz="2000" dirty="0">
                <a:latin typeface="Calibri" panose="020F0502020204030204" pitchFamily="34" charset="0"/>
                <a:cs typeface="Calibri" panose="020F0502020204030204" pitchFamily="34" charset="0"/>
              </a:rPr>
              <a:t>Automatic Timetable Generator</a:t>
            </a:r>
          </a:p>
          <a:p>
            <a:pPr marL="342900" indent="-342900" algn="just">
              <a:lnSpc>
                <a:spcPct val="190000"/>
              </a:lnSpc>
              <a:buFont typeface="Wingdings" panose="05000000000000000000" pitchFamily="2" charset="2"/>
              <a:buChar char="n"/>
            </a:pPr>
            <a:r>
              <a:rPr lang="en-US" altLang="zh-CN" sz="2000" dirty="0">
                <a:latin typeface="Calibri" panose="020F0502020204030204" pitchFamily="34" charset="0"/>
                <a:cs typeface="Calibri" panose="020F0502020204030204" pitchFamily="34" charset="0"/>
              </a:rPr>
              <a:t>Automatic Date Sheet </a:t>
            </a:r>
            <a:r>
              <a:rPr lang="en-US" altLang="zh-CN" sz="2000" dirty="0" smtClean="0">
                <a:latin typeface="Calibri" panose="020F0502020204030204" pitchFamily="34" charset="0"/>
                <a:cs typeface="Calibri" panose="020F0502020204030204" pitchFamily="34" charset="0"/>
              </a:rPr>
              <a:t>Generator (Seating Plan)</a:t>
            </a:r>
            <a:endParaRPr lang="en-US" altLang="zh-CN" sz="2000" dirty="0">
              <a:latin typeface="Calibri" panose="020F0502020204030204" pitchFamily="34" charset="0"/>
              <a:cs typeface="Calibri" panose="020F0502020204030204" pitchFamily="34" charset="0"/>
            </a:endParaRPr>
          </a:p>
          <a:p>
            <a:pPr marL="342900" indent="-342900" algn="just">
              <a:lnSpc>
                <a:spcPct val="190000"/>
              </a:lnSpc>
              <a:buFont typeface="Wingdings" panose="05000000000000000000" pitchFamily="2" charset="2"/>
              <a:buChar char="n"/>
            </a:pPr>
            <a:r>
              <a:rPr lang="en-US" altLang="zh-CN" sz="2000" dirty="0">
                <a:latin typeface="Calibri" panose="020F0502020204030204" pitchFamily="34" charset="0"/>
                <a:cs typeface="Calibri" panose="020F0502020204030204" pitchFamily="34" charset="0"/>
              </a:rPr>
              <a:t>Automated Enrollment System</a:t>
            </a:r>
          </a:p>
          <a:p>
            <a:pPr marL="342900" indent="-342900" algn="just">
              <a:lnSpc>
                <a:spcPct val="190000"/>
              </a:lnSpc>
              <a:buFont typeface="Wingdings" panose="05000000000000000000" pitchFamily="2" charset="2"/>
              <a:buChar char="n"/>
            </a:pPr>
            <a:r>
              <a:rPr lang="en-US" altLang="zh-CN" sz="2000" dirty="0">
                <a:latin typeface="Calibri" panose="020F0502020204030204" pitchFamily="34" charset="0"/>
                <a:cs typeface="Calibri" panose="020F0502020204030204" pitchFamily="34" charset="0"/>
              </a:rPr>
              <a:t>Billing System Using NFC Card</a:t>
            </a:r>
          </a:p>
        </p:txBody>
      </p:sp>
      <p:sp>
        <p:nvSpPr>
          <p:cNvPr id="7" name="TextBox 6">
            <a:extLst>
              <a:ext uri="{FF2B5EF4-FFF2-40B4-BE49-F238E27FC236}">
                <a16:creationId xmlns:a16="http://schemas.microsoft.com/office/drawing/2014/main" xmlns="" id="{A9A54CFB-5713-4D46-AC7A-FD1B841185CD}"/>
              </a:ext>
            </a:extLst>
          </p:cNvPr>
          <p:cNvSpPr txBox="1"/>
          <p:nvPr/>
        </p:nvSpPr>
        <p:spPr>
          <a:xfrm>
            <a:off x="510208" y="403958"/>
            <a:ext cx="10131288" cy="1384995"/>
          </a:xfrm>
          <a:prstGeom prst="rect">
            <a:avLst/>
          </a:prstGeom>
          <a:noFill/>
        </p:spPr>
        <p:txBody>
          <a:bodyPr wrap="square">
            <a:spAutoFit/>
          </a:bodyPr>
          <a:lstStyle/>
          <a:p>
            <a:pPr algn="l"/>
            <a:r>
              <a:rPr lang="en-US" altLang="en-US" sz="4800" b="1" dirty="0">
                <a:latin typeface="Calibri" panose="020F0502020204030204" pitchFamily="34" charset="0"/>
                <a:cs typeface="Calibri" panose="020F0502020204030204" pitchFamily="34" charset="0"/>
                <a:sym typeface="+mn-ea"/>
              </a:rPr>
              <a:t>List of Features</a:t>
            </a:r>
          </a:p>
          <a:p>
            <a:pPr algn="l"/>
            <a:endParaRPr lang="en-US" altLang="en-US" sz="3600" b="1" dirty="0">
              <a:latin typeface="Calibri" panose="020F0502020204030204" pitchFamily="34" charset="0"/>
              <a:cs typeface="Calibri" panose="020F0502020204030204" pitchFamily="34" charset="0"/>
              <a:sym typeface="+mn-ea"/>
            </a:endParaRPr>
          </a:p>
        </p:txBody>
      </p:sp>
      <p:cxnSp>
        <p:nvCxnSpPr>
          <p:cNvPr id="8" name="Straight Connector 7">
            <a:extLst>
              <a:ext uri="{FF2B5EF4-FFF2-40B4-BE49-F238E27FC236}">
                <a16:creationId xmlns:a16="http://schemas.microsoft.com/office/drawing/2014/main" xmlns="" id="{08877DB8-FC5B-45A3-AFE2-BE92CBDBD196}"/>
              </a:ext>
            </a:extLst>
          </p:cNvPr>
          <p:cNvCxnSpPr>
            <a:cxnSpLocks/>
          </p:cNvCxnSpPr>
          <p:nvPr/>
        </p:nvCxnSpPr>
        <p:spPr>
          <a:xfrm>
            <a:off x="510208" y="1142365"/>
            <a:ext cx="11381437" cy="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721F8C04-7D31-4525-B4CB-1C5708E37913}"/>
              </a:ext>
            </a:extLst>
          </p:cNvPr>
          <p:cNvSpPr txBox="1"/>
          <p:nvPr/>
        </p:nvSpPr>
        <p:spPr>
          <a:xfrm>
            <a:off x="8960599" y="773033"/>
            <a:ext cx="3361793"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SUS(Smart University System)</a:t>
            </a:r>
          </a:p>
        </p:txBody>
      </p:sp>
    </p:spTree>
    <p:extLst>
      <p:ext uri="{BB962C8B-B14F-4D97-AF65-F5344CB8AC3E}">
        <p14:creationId xmlns:p14="http://schemas.microsoft.com/office/powerpoint/2010/main" val="2658018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28650" y="313055"/>
            <a:ext cx="6467475" cy="1753235"/>
          </a:xfrm>
          <a:prstGeom prst="rect">
            <a:avLst/>
          </a:prstGeom>
          <a:noFill/>
        </p:spPr>
        <p:txBody>
          <a:bodyPr wrap="square" rtlCol="0" anchor="t">
            <a:spAutoFit/>
          </a:bodyPr>
          <a:lstStyle/>
          <a:p>
            <a:pPr algn="l"/>
            <a:r>
              <a:rPr lang="en-GB" sz="5400" b="1" dirty="0">
                <a:latin typeface="Calibri" panose="020F0502020204030204" pitchFamily="34" charset="0"/>
                <a:cs typeface="Calibri" panose="020F0502020204030204" pitchFamily="34" charset="0"/>
                <a:sym typeface="+mn-ea"/>
              </a:rPr>
              <a:t>Methodology</a:t>
            </a:r>
            <a:endParaRPr lang="en-US" sz="5400" b="1" dirty="0">
              <a:latin typeface="Calibri" panose="020F0502020204030204" pitchFamily="34" charset="0"/>
              <a:cs typeface="Calibri" panose="020F0502020204030204" pitchFamily="34" charset="0"/>
            </a:endParaRPr>
          </a:p>
          <a:p>
            <a:pPr algn="l"/>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sp>
        <p:nvSpPr>
          <p:cNvPr id="8" name="TextBox 7">
            <a:extLst>
              <a:ext uri="{FF2B5EF4-FFF2-40B4-BE49-F238E27FC236}">
                <a16:creationId xmlns:a16="http://schemas.microsoft.com/office/drawing/2014/main" xmlns="" id="{733196DD-D0AF-4711-9980-966158AB8755}"/>
              </a:ext>
            </a:extLst>
          </p:cNvPr>
          <p:cNvSpPr txBox="1"/>
          <p:nvPr/>
        </p:nvSpPr>
        <p:spPr>
          <a:xfrm>
            <a:off x="615396" y="1465978"/>
            <a:ext cx="10934700" cy="1429622"/>
          </a:xfrm>
          <a:prstGeom prst="rect">
            <a:avLst/>
          </a:prstGeom>
          <a:noFill/>
        </p:spPr>
        <p:txBody>
          <a:bodyPr wrap="square">
            <a:spAutoFit/>
          </a:bodyPr>
          <a:lstStyle/>
          <a:p>
            <a:pPr marL="0" indent="0" algn="just">
              <a:lnSpc>
                <a:spcPct val="150000"/>
              </a:lnSpc>
              <a:buNone/>
            </a:pPr>
            <a:r>
              <a:rPr lang="en-US" sz="2000" b="1" u="sng" dirty="0">
                <a:latin typeface="Calibri" panose="020F0502020204030204" pitchFamily="34" charset="0"/>
                <a:cs typeface="Calibri" panose="020F0502020204030204" pitchFamily="34" charset="0"/>
              </a:rPr>
              <a:t>Adapted Methodology:</a:t>
            </a:r>
          </a:p>
          <a:p>
            <a:pPr marL="0" indent="0" algn="just">
              <a:lnSpc>
                <a:spcPct val="150000"/>
              </a:lnSpc>
              <a:buNone/>
            </a:pPr>
            <a:r>
              <a:rPr lang="en-US" sz="2000" dirty="0">
                <a:latin typeface="Calibri" panose="020F0502020204030204" pitchFamily="34" charset="0"/>
                <a:cs typeface="Calibri" panose="020F0502020204030204" pitchFamily="34" charset="0"/>
              </a:rPr>
              <a:t>After examining all of the processing models for this System based on their size, complexity, and utility, it was decided to choose “Iterative methodology”.</a:t>
            </a:r>
          </a:p>
        </p:txBody>
      </p:sp>
      <p:sp>
        <p:nvSpPr>
          <p:cNvPr id="9" name="TextBox 8">
            <a:extLst>
              <a:ext uri="{FF2B5EF4-FFF2-40B4-BE49-F238E27FC236}">
                <a16:creationId xmlns:a16="http://schemas.microsoft.com/office/drawing/2014/main" xmlns="" id="{A721AB7E-4DFE-41E8-B457-74294B22A757}"/>
              </a:ext>
            </a:extLst>
          </p:cNvPr>
          <p:cNvSpPr txBox="1"/>
          <p:nvPr/>
        </p:nvSpPr>
        <p:spPr>
          <a:xfrm>
            <a:off x="615397" y="3107632"/>
            <a:ext cx="10934699" cy="2523768"/>
          </a:xfrm>
          <a:prstGeom prst="rect">
            <a:avLst/>
          </a:prstGeom>
          <a:noFill/>
        </p:spPr>
        <p:txBody>
          <a:bodyPr wrap="square">
            <a:spAutoFit/>
          </a:bodyPr>
          <a:lstStyle/>
          <a:p>
            <a:pPr marL="0" indent="0" algn="just">
              <a:buNone/>
            </a:pPr>
            <a:r>
              <a:rPr lang="en-US" sz="2000" b="1" u="sng" dirty="0">
                <a:latin typeface="Calibri" panose="020F0502020204030204" pitchFamily="34" charset="0"/>
                <a:cs typeface="Calibri" panose="020F0502020204030204" pitchFamily="34" charset="0"/>
              </a:rPr>
              <a:t>Why we choose iterative:</a:t>
            </a:r>
          </a:p>
          <a:p>
            <a:pPr algn="just">
              <a:lnSpc>
                <a:spcPct val="150000"/>
              </a:lnSpc>
            </a:pPr>
            <a:r>
              <a:rPr lang="en-US" sz="2000" dirty="0">
                <a:latin typeface="Calibri" panose="020F0502020204030204" pitchFamily="34" charset="0"/>
                <a:cs typeface="Calibri" panose="020F0502020204030204" pitchFamily="34" charset="0"/>
              </a:rPr>
              <a:t>Iterative development is a way of breaking down the software development of a large application into smaller chunks. In iterative development, feature code is designed, developed and tested in repeated cycles. With each iteration, additional features can be designed, developed and tested until there is a fully functional software application ready to be deployed to customers. </a:t>
            </a:r>
          </a:p>
          <a:p>
            <a:pPr marL="0" indent="0" algn="just">
              <a:buNone/>
            </a:pPr>
            <a:endParaRPr lang="en-US" b="1" u="sng"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28650" y="273298"/>
            <a:ext cx="6467475" cy="1753235"/>
          </a:xfrm>
          <a:prstGeom prst="rect">
            <a:avLst/>
          </a:prstGeom>
          <a:noFill/>
        </p:spPr>
        <p:txBody>
          <a:bodyPr wrap="square" rtlCol="0" anchor="t">
            <a:spAutoFit/>
          </a:bodyPr>
          <a:lstStyle/>
          <a:p>
            <a:pPr algn="just"/>
            <a:r>
              <a:rPr lang="en-US" sz="5400" b="1" dirty="0">
                <a:latin typeface="Calibri" panose="020F0502020204030204" pitchFamily="34" charset="0"/>
                <a:cs typeface="Calibri" panose="020F0502020204030204" pitchFamily="34" charset="0"/>
                <a:sym typeface="+mn-ea"/>
              </a:rPr>
              <a:t>Tool and Technology</a:t>
            </a:r>
            <a:endParaRPr lang="en-US" sz="5400" b="1" dirty="0">
              <a:latin typeface="Calibri" panose="020F0502020204030204" pitchFamily="34" charset="0"/>
              <a:cs typeface="Calibri" panose="020F0502020204030204" pitchFamily="34" charset="0"/>
            </a:endParaRPr>
          </a:p>
          <a:p>
            <a:pPr algn="just"/>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pPr algn="just"/>
            <a:r>
              <a:rPr lang="en-US">
                <a:latin typeface="Calibri" panose="020F0502020204030204" pitchFamily="34" charset="0"/>
                <a:cs typeface="Calibri" panose="020F0502020204030204" pitchFamily="34" charset="0"/>
              </a:rPr>
              <a:t>SUS(Smart University System)</a:t>
            </a:r>
          </a:p>
        </p:txBody>
      </p:sp>
      <p:sp>
        <p:nvSpPr>
          <p:cNvPr id="10" name="TextBox 9">
            <a:extLst>
              <a:ext uri="{FF2B5EF4-FFF2-40B4-BE49-F238E27FC236}">
                <a16:creationId xmlns:a16="http://schemas.microsoft.com/office/drawing/2014/main" xmlns="" id="{87013304-A07C-4DA1-9BCF-7883A7440BD9}"/>
              </a:ext>
            </a:extLst>
          </p:cNvPr>
          <p:cNvSpPr txBox="1"/>
          <p:nvPr/>
        </p:nvSpPr>
        <p:spPr>
          <a:xfrm>
            <a:off x="750832" y="1516024"/>
            <a:ext cx="3426515" cy="4199611"/>
          </a:xfrm>
          <a:prstGeom prst="rect">
            <a:avLst/>
          </a:prstGeom>
          <a:noFill/>
        </p:spPr>
        <p:txBody>
          <a:bodyPr wrap="square">
            <a:spAutoFit/>
          </a:bodyPr>
          <a:lstStyle/>
          <a:p>
            <a:pPr marL="0" indent="0" algn="just">
              <a:lnSpc>
                <a:spcPct val="150000"/>
              </a:lnSpc>
              <a:buNone/>
            </a:pPr>
            <a:r>
              <a:rPr lang="en-US" sz="2000" b="1" u="sng" dirty="0">
                <a:latin typeface="Calibri" panose="020F0502020204030204" pitchFamily="34" charset="0"/>
                <a:cs typeface="Calibri" panose="020F0502020204030204" pitchFamily="34" charset="0"/>
              </a:rPr>
              <a:t>Front End:</a:t>
            </a:r>
          </a:p>
          <a:p>
            <a:pPr marL="285750" indent="-28575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HTML</a:t>
            </a:r>
          </a:p>
          <a:p>
            <a:pPr marL="285750" indent="-28575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CSS</a:t>
            </a:r>
          </a:p>
          <a:p>
            <a:pPr marL="285750" indent="-28575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Bootstrap</a:t>
            </a:r>
          </a:p>
          <a:p>
            <a:pPr marL="285750" indent="-28575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JavaScript</a:t>
            </a:r>
          </a:p>
          <a:p>
            <a:pPr algn="just">
              <a:lnSpc>
                <a:spcPct val="150000"/>
              </a:lnSpc>
            </a:pPr>
            <a:r>
              <a:rPr lang="en-US" sz="2000" b="1" u="sng" dirty="0">
                <a:latin typeface="Calibri" panose="020F0502020204030204" pitchFamily="34" charset="0"/>
                <a:cs typeface="Calibri" panose="020F0502020204030204" pitchFamily="34" charset="0"/>
              </a:rPr>
              <a:t>Back-End:</a:t>
            </a:r>
          </a:p>
          <a:p>
            <a:pPr marL="285750" indent="-28575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PHP</a:t>
            </a:r>
          </a:p>
          <a:p>
            <a:pPr algn="just">
              <a:lnSpc>
                <a:spcPct val="150000"/>
              </a:lnSpc>
            </a:pPr>
            <a:r>
              <a:rPr lang="en-US" sz="2000" b="1" u="sng" dirty="0">
                <a:latin typeface="Calibri" panose="020F0502020204030204" pitchFamily="34" charset="0"/>
                <a:cs typeface="Calibri" panose="020F0502020204030204" pitchFamily="34" charset="0"/>
              </a:rPr>
              <a:t>Database:</a:t>
            </a:r>
          </a:p>
          <a:p>
            <a:pPr marL="285750" indent="-28575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MySQL</a:t>
            </a:r>
          </a:p>
        </p:txBody>
      </p:sp>
      <p:sp>
        <p:nvSpPr>
          <p:cNvPr id="8" name="TextBox 7">
            <a:extLst>
              <a:ext uri="{FF2B5EF4-FFF2-40B4-BE49-F238E27FC236}">
                <a16:creationId xmlns:a16="http://schemas.microsoft.com/office/drawing/2014/main" xmlns="" id="{3E7300F1-6022-4598-816E-83935E192F5E}"/>
              </a:ext>
            </a:extLst>
          </p:cNvPr>
          <p:cNvSpPr txBox="1"/>
          <p:nvPr/>
        </p:nvSpPr>
        <p:spPr>
          <a:xfrm>
            <a:off x="6092507" y="1516024"/>
            <a:ext cx="3426515" cy="2352952"/>
          </a:xfrm>
          <a:prstGeom prst="rect">
            <a:avLst/>
          </a:prstGeom>
          <a:noFill/>
        </p:spPr>
        <p:txBody>
          <a:bodyPr wrap="square">
            <a:spAutoFit/>
          </a:bodyPr>
          <a:lstStyle/>
          <a:p>
            <a:pPr algn="just">
              <a:lnSpc>
                <a:spcPct val="150000"/>
              </a:lnSpc>
            </a:pPr>
            <a:r>
              <a:rPr lang="en-US" sz="2000" b="1" u="sng" dirty="0">
                <a:latin typeface="Calibri" panose="020F0502020204030204" pitchFamily="34" charset="0"/>
                <a:cs typeface="Calibri" panose="020F0502020204030204" pitchFamily="34" charset="0"/>
              </a:rPr>
              <a:t>IDE:</a:t>
            </a:r>
          </a:p>
          <a:p>
            <a:pPr marL="285750" indent="-28575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Visual Studio Code</a:t>
            </a:r>
          </a:p>
          <a:p>
            <a:pPr algn="just">
              <a:lnSpc>
                <a:spcPct val="150000"/>
              </a:lnSpc>
            </a:pPr>
            <a:r>
              <a:rPr lang="en-US" sz="2000" b="1" u="sng" dirty="0">
                <a:latin typeface="Calibri" panose="020F0502020204030204" pitchFamily="34" charset="0"/>
                <a:cs typeface="Calibri" panose="020F0502020204030204" pitchFamily="34" charset="0"/>
              </a:rPr>
              <a:t>NFC Card Service:</a:t>
            </a:r>
          </a:p>
          <a:p>
            <a:pPr marL="342900" indent="-34290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NFC card reader and writer</a:t>
            </a:r>
          </a:p>
          <a:p>
            <a:pPr marL="342900" indent="-342900" algn="just">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NFC cards</a:t>
            </a:r>
          </a:p>
        </p:txBody>
      </p:sp>
    </p:spTree>
    <p:extLst>
      <p:ext uri="{BB962C8B-B14F-4D97-AF65-F5344CB8AC3E}">
        <p14:creationId xmlns:p14="http://schemas.microsoft.com/office/powerpoint/2010/main" val="2014714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28650" y="313055"/>
            <a:ext cx="6467475" cy="922020"/>
          </a:xfrm>
          <a:prstGeom prst="rect">
            <a:avLst/>
          </a:prstGeom>
          <a:noFill/>
        </p:spPr>
        <p:txBody>
          <a:bodyPr wrap="square" rtlCol="0" anchor="t">
            <a:spAutoFit/>
          </a:bodyPr>
          <a:lstStyle/>
          <a:p>
            <a:pPr algn="l"/>
            <a:r>
              <a:rPr lang="en-US" sz="5400" b="1" dirty="0">
                <a:latin typeface="Calibri" panose="020F0502020204030204" pitchFamily="34" charset="0"/>
                <a:cs typeface="Calibri" panose="020F0502020204030204" pitchFamily="34" charset="0"/>
                <a:sym typeface="+mn-ea"/>
              </a:rPr>
              <a:t>Gantt Chart</a:t>
            </a:r>
            <a:endParaRPr lang="en-US" altLang="en-US" sz="5400" b="1" dirty="0">
              <a:latin typeface="Calibri" panose="020F0502020204030204" pitchFamily="34" charset="0"/>
              <a:cs typeface="Calibri" panose="020F0502020204030204" pitchFamily="34" charset="0"/>
              <a:sym typeface="+mn-ea"/>
            </a:endParaRPr>
          </a:p>
        </p:txBody>
      </p:sp>
      <p:cxnSp>
        <p:nvCxnSpPr>
          <p:cNvPr id="6" name="Straight Connector 5"/>
          <p:cNvCxnSpPr/>
          <p:nvPr/>
        </p:nvCxnSpPr>
        <p:spPr>
          <a:xfrm flipV="1">
            <a:off x="293370" y="1142365"/>
            <a:ext cx="11598275" cy="16510"/>
          </a:xfrm>
          <a:prstGeom prst="line">
            <a:avLst/>
          </a:prstGeom>
          <a:ln w="28575" cmpd="sng">
            <a:solidFill>
              <a:schemeClr val="accent1">
                <a:shade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 Box 6"/>
          <p:cNvSpPr txBox="1"/>
          <p:nvPr/>
        </p:nvSpPr>
        <p:spPr>
          <a:xfrm>
            <a:off x="9011285" y="744220"/>
            <a:ext cx="2926080" cy="368300"/>
          </a:xfrm>
          <a:prstGeom prst="rect">
            <a:avLst/>
          </a:prstGeom>
          <a:noFill/>
        </p:spPr>
        <p:txBody>
          <a:bodyPr wrap="none" rtlCol="0">
            <a:spAutoFit/>
          </a:bodyPr>
          <a:lstStyle/>
          <a:p>
            <a:r>
              <a:rPr lang="en-US">
                <a:latin typeface="Calibri" panose="020F0502020204030204" pitchFamily="34" charset="0"/>
                <a:cs typeface="Calibri" panose="020F0502020204030204" pitchFamily="34" charset="0"/>
              </a:rPr>
              <a:t>SUS(Smart University System)</a:t>
            </a:r>
          </a:p>
        </p:txBody>
      </p:sp>
      <p:pic>
        <p:nvPicPr>
          <p:cNvPr id="5" name="Picture 4">
            <a:extLst>
              <a:ext uri="{FF2B5EF4-FFF2-40B4-BE49-F238E27FC236}">
                <a16:creationId xmlns:a16="http://schemas.microsoft.com/office/drawing/2014/main" xmlns="" id="{F0DE791C-5364-4D16-80FE-5082B25C2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738" y="1578458"/>
            <a:ext cx="9554818" cy="4867275"/>
          </a:xfrm>
          <a:prstGeom prst="rect">
            <a:avLst/>
          </a:prstGeom>
        </p:spPr>
      </p:pic>
    </p:spTree>
  </p:cSld>
  <p:clrMapOvr>
    <a:masterClrMapping/>
  </p:clrMapOvr>
</p:sld>
</file>

<file path=ppt/theme/theme1.xml><?xml version="1.0" encoding="utf-8"?>
<a:theme xmlns:a="http://schemas.openxmlformats.org/drawingml/2006/main" name="Office 主题">
  <a:themeElements>
    <a:clrScheme name="《商务风》蓝+淡蓝+黑色字">
      <a:dk1>
        <a:sysClr val="windowText" lastClr="000000"/>
      </a:dk1>
      <a:lt1>
        <a:sysClr val="window" lastClr="FFFFFF"/>
      </a:lt1>
      <a:dk2>
        <a:srgbClr val="44546A"/>
      </a:dk2>
      <a:lt2>
        <a:srgbClr val="E7E6E6"/>
      </a:lt2>
      <a:accent1>
        <a:srgbClr val="2462AE"/>
      </a:accent1>
      <a:accent2>
        <a:srgbClr val="08BBCE"/>
      </a:accent2>
      <a:accent3>
        <a:srgbClr val="0C0C0C"/>
      </a:accent3>
      <a:accent4>
        <a:srgbClr val="D70000"/>
      </a:accent4>
      <a:accent5>
        <a:srgbClr val="FFFF00"/>
      </a:accent5>
      <a:accent6>
        <a:srgbClr val="FFFF00"/>
      </a:accent6>
      <a:hlink>
        <a:srgbClr val="0563C1"/>
      </a:hlink>
      <a:folHlink>
        <a:srgbClr val="954F72"/>
      </a:folHlink>
    </a:clrScheme>
    <a:fontScheme name="主题字体">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526</TotalTime>
  <Words>672</Words>
  <Application>Microsoft Office PowerPoint</Application>
  <PresentationFormat>Widescreen</PresentationFormat>
  <Paragraphs>156</Paragraphs>
  <Slides>23</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Microsoft YaHei</vt:lpstr>
      <vt:lpstr>Wingdings</vt:lpstr>
      <vt:lpstr>Droid Sans</vt:lpstr>
      <vt:lpstr>Arial</vt:lpstr>
      <vt:lpstr>Impact</vt:lpstr>
      <vt:lpstr>宋体</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格迪天</dc:creator>
  <cp:lastModifiedBy>Bilal Ahmad</cp:lastModifiedBy>
  <cp:revision>49</cp:revision>
  <dcterms:created xsi:type="dcterms:W3CDTF">2023-04-11T15:41:23Z</dcterms:created>
  <dcterms:modified xsi:type="dcterms:W3CDTF">2023-05-20T04:00:22Z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1033-11.2.0.11516</vt:lpwstr>
  </property>
  <property fmtid="{D5CDD505-2E9C-101B-9397-08002B2CF9AE}" pid="3" name="ICV">
    <vt:lpwstr>EE4B334D24314C2C9C9245034416BB95</vt:lpwstr>
  </property>
</Properties>
</file>